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4"/>
  </p:sldMasterIdLst>
  <p:notesMasterIdLst>
    <p:notesMasterId r:id="rId7"/>
  </p:notesMasterIdLst>
  <p:sldIdLst>
    <p:sldId id="278" r:id="rId5"/>
    <p:sldId id="283" r:id="rId6"/>
  </p:sldIdLst>
  <p:sldSz cx="6858000" cy="9906000" type="A4"/>
  <p:notesSz cx="6808788" cy="99409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D720A8B-E883-E014-963F-7CECC6413F7A}" name="Daniel Kjeldsmark Andreasen" initials="DA" userId="S::akda@aarhus.dk::9f3a2727-18ea-413c-9a88-b65474e6b0fa"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B7F5682-22A4-4A7F-BA71-72FCDF0D713E}" v="3" dt="2024-04-02T13:45:58.39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585"/>
    <p:restoredTop sz="91972"/>
  </p:normalViewPr>
  <p:slideViewPr>
    <p:cSldViewPr snapToGrid="0">
      <p:cViewPr>
        <p:scale>
          <a:sx n="100" d="100"/>
          <a:sy n="100" d="100"/>
        </p:scale>
        <p:origin x="2580" y="96"/>
      </p:cViewPr>
      <p:guideLst/>
    </p:cSldViewPr>
  </p:slideViewPr>
  <p:notesTextViewPr>
    <p:cViewPr>
      <p:scale>
        <a:sx n="1" d="1"/>
        <a:sy n="1" d="1"/>
      </p:scale>
      <p:origin x="0" y="0"/>
    </p:cViewPr>
  </p:notesTextViewPr>
  <p:gridSpacing cx="76200" cy="76200"/>
</p:viewPr>
</file>

<file path=ppt/_rels/presentation.xml.rels>&#65279;<?xml version="1.0" encoding="utf-8"?><Relationships xmlns="http://schemas.openxmlformats.org/package/2006/relationships"><Relationship Type="http://schemas.openxmlformats.org/officeDocument/2006/relationships/presProps" Target="presProps.xml" Id="rId8" /><Relationship Type="http://schemas.microsoft.com/office/2015/10/relationships/revisionInfo" Target="revisionInfo.xml" Id="rId13" /><Relationship Type="http://schemas.openxmlformats.org/officeDocument/2006/relationships/customXml" Target="../customXml/item3.xml" Id="rId3" /><Relationship Type="http://schemas.openxmlformats.org/officeDocument/2006/relationships/notesMaster" Target="notesMasters/notesMaster1.xml" Id="rId7" /><Relationship Type="http://schemas.openxmlformats.org/officeDocument/2006/relationships/customXml" Target="../customXml/item2.xml" Id="rId2" /><Relationship Type="http://schemas.openxmlformats.org/officeDocument/2006/relationships/customXml" Target="../customXml/item1.xml" Id="rId1" /><Relationship Type="http://schemas.openxmlformats.org/officeDocument/2006/relationships/slide" Target="slides/slide2.xml" Id="rId6" /><Relationship Type="http://schemas.openxmlformats.org/officeDocument/2006/relationships/tableStyles" Target="tableStyles.xml" Id="rId11" /><Relationship Type="http://schemas.openxmlformats.org/officeDocument/2006/relationships/slide" Target="slides/slide1.xml" Id="rId5" /><Relationship Type="http://schemas.openxmlformats.org/officeDocument/2006/relationships/theme" Target="theme/theme1.xml" Id="rId10" /><Relationship Type="http://schemas.openxmlformats.org/officeDocument/2006/relationships/slideMaster" Target="slideMasters/slideMaster1.xml" Id="rId4" /><Relationship Type="http://schemas.openxmlformats.org/officeDocument/2006/relationships/viewProps" Target="viewProps.xml" Id="rId9" /><Relationship Type="http://schemas.microsoft.com/office/2018/10/relationships/authors" Target="authors.xml" Id="rId14"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da-DK"/>
          </a:p>
        </p:txBody>
      </p:sp>
      <p:sp>
        <p:nvSpPr>
          <p:cNvPr id="3" name="Date Placeholder 2"/>
          <p:cNvSpPr>
            <a:spLocks noGrp="1"/>
          </p:cNvSpPr>
          <p:nvPr>
            <p:ph type="dt" idx="1"/>
          </p:nvPr>
        </p:nvSpPr>
        <p:spPr>
          <a:xfrm>
            <a:off x="3856737" y="0"/>
            <a:ext cx="2950475" cy="498773"/>
          </a:xfrm>
          <a:prstGeom prst="rect">
            <a:avLst/>
          </a:prstGeom>
        </p:spPr>
        <p:txBody>
          <a:bodyPr vert="horz" lIns="91440" tIns="45720" rIns="91440" bIns="45720" rtlCol="0"/>
          <a:lstStyle>
            <a:lvl1pPr algn="r">
              <a:defRPr sz="1200"/>
            </a:lvl1pPr>
          </a:lstStyle>
          <a:p>
            <a:fld id="{A2B1BC87-D8A9-FE45-962F-D1F490275AC5}" type="datetimeFigureOut">
              <a:rPr lang="da-DK" smtClean="0"/>
              <a:t>02-04-2024</a:t>
            </a:fld>
            <a:endParaRPr lang="da-DK"/>
          </a:p>
        </p:txBody>
      </p:sp>
      <p:sp>
        <p:nvSpPr>
          <p:cNvPr id="4" name="Slide Image Placeholder 3"/>
          <p:cNvSpPr>
            <a:spLocks noGrp="1" noRot="1" noChangeAspect="1"/>
          </p:cNvSpPr>
          <p:nvPr>
            <p:ph type="sldImg" idx="2"/>
          </p:nvPr>
        </p:nvSpPr>
        <p:spPr>
          <a:xfrm>
            <a:off x="2244725" y="1243013"/>
            <a:ext cx="2319338" cy="3354387"/>
          </a:xfrm>
          <a:prstGeom prst="rect">
            <a:avLst/>
          </a:prstGeom>
          <a:noFill/>
          <a:ln w="12700">
            <a:solidFill>
              <a:prstClr val="black"/>
            </a:solidFill>
          </a:ln>
        </p:spPr>
        <p:txBody>
          <a:bodyPr vert="horz" lIns="91440" tIns="45720" rIns="91440" bIns="45720" rtlCol="0" anchor="ctr"/>
          <a:lstStyle/>
          <a:p>
            <a:endParaRPr lang="da-DK"/>
          </a:p>
        </p:txBody>
      </p:sp>
      <p:sp>
        <p:nvSpPr>
          <p:cNvPr id="5" name="Notes Placeholder 4"/>
          <p:cNvSpPr>
            <a:spLocks noGrp="1"/>
          </p:cNvSpPr>
          <p:nvPr>
            <p:ph type="body" sz="quarter" idx="3"/>
          </p:nvPr>
        </p:nvSpPr>
        <p:spPr>
          <a:xfrm>
            <a:off x="680879" y="4784070"/>
            <a:ext cx="5447030" cy="3914239"/>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a-DK"/>
          </a:p>
        </p:txBody>
      </p:sp>
      <p:sp>
        <p:nvSpPr>
          <p:cNvPr id="6" name="Footer Placeholder 5"/>
          <p:cNvSpPr>
            <a:spLocks noGrp="1"/>
          </p:cNvSpPr>
          <p:nvPr>
            <p:ph type="ftr" sz="quarter" idx="4"/>
          </p:nvPr>
        </p:nvSpPr>
        <p:spPr>
          <a:xfrm>
            <a:off x="0" y="9442154"/>
            <a:ext cx="2950475" cy="498772"/>
          </a:xfrm>
          <a:prstGeom prst="rect">
            <a:avLst/>
          </a:prstGeom>
        </p:spPr>
        <p:txBody>
          <a:bodyPr vert="horz" lIns="91440" tIns="45720" rIns="91440" bIns="45720" rtlCol="0" anchor="b"/>
          <a:lstStyle>
            <a:lvl1pPr algn="l">
              <a:defRPr sz="1200"/>
            </a:lvl1pPr>
          </a:lstStyle>
          <a:p>
            <a:endParaRPr lang="da-DK"/>
          </a:p>
        </p:txBody>
      </p:sp>
      <p:sp>
        <p:nvSpPr>
          <p:cNvPr id="7" name="Slide Number Placeholder 6"/>
          <p:cNvSpPr>
            <a:spLocks noGrp="1"/>
          </p:cNvSpPr>
          <p:nvPr>
            <p:ph type="sldNum" sz="quarter" idx="5"/>
          </p:nvPr>
        </p:nvSpPr>
        <p:spPr>
          <a:xfrm>
            <a:off x="3856737" y="9442154"/>
            <a:ext cx="2950475" cy="498772"/>
          </a:xfrm>
          <a:prstGeom prst="rect">
            <a:avLst/>
          </a:prstGeom>
        </p:spPr>
        <p:txBody>
          <a:bodyPr vert="horz" lIns="91440" tIns="45720" rIns="91440" bIns="45720" rtlCol="0" anchor="b"/>
          <a:lstStyle>
            <a:lvl1pPr algn="r">
              <a:defRPr sz="1200"/>
            </a:lvl1pPr>
          </a:lstStyle>
          <a:p>
            <a:fld id="{F2C93691-5730-C74D-913E-95B8733A4D05}" type="slidenum">
              <a:rPr lang="da-DK" smtClean="0"/>
              <a:t>‹nr.›</a:t>
            </a:fld>
            <a:endParaRPr lang="da-DK"/>
          </a:p>
        </p:txBody>
      </p:sp>
    </p:spTree>
    <p:extLst>
      <p:ext uri="{BB962C8B-B14F-4D97-AF65-F5344CB8AC3E}">
        <p14:creationId xmlns:p14="http://schemas.microsoft.com/office/powerpoint/2010/main" val="17541574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1">
                <a:solidFill>
                  <a:srgbClr val="6A6B6C"/>
                </a:solidFill>
                <a:effectLst/>
                <a:latin typeface="Roboto Slab" panose="020F0502020204030204" pitchFamily="34" charset="0"/>
              </a:rPr>
              <a:t>Prompt engineering er </a:t>
            </a:r>
            <a:r>
              <a:rPr lang="en-GB" b="0" i="1" err="1">
                <a:solidFill>
                  <a:srgbClr val="6A6B6C"/>
                </a:solidFill>
                <a:effectLst/>
                <a:latin typeface="Roboto Slab" panose="020F0502020204030204" pitchFamily="34" charset="0"/>
              </a:rPr>
              <a:t>processen</a:t>
            </a:r>
            <a:r>
              <a:rPr lang="en-GB" b="0" i="1">
                <a:solidFill>
                  <a:srgbClr val="6A6B6C"/>
                </a:solidFill>
                <a:effectLst/>
                <a:latin typeface="Roboto Slab" panose="020F0502020204030204" pitchFamily="34" charset="0"/>
              </a:rPr>
              <a:t> med at </a:t>
            </a:r>
            <a:r>
              <a:rPr lang="en-GB" b="0" i="1" err="1">
                <a:solidFill>
                  <a:srgbClr val="6A6B6C"/>
                </a:solidFill>
                <a:effectLst/>
                <a:latin typeface="Roboto Slab" panose="020F0502020204030204" pitchFamily="34" charset="0"/>
              </a:rPr>
              <a:t>skabe</a:t>
            </a:r>
            <a:r>
              <a:rPr lang="en-GB" b="0" i="1">
                <a:solidFill>
                  <a:srgbClr val="6A6B6C"/>
                </a:solidFill>
                <a:effectLst/>
                <a:latin typeface="Roboto Slab" panose="020F0502020204030204" pitchFamily="34" charset="0"/>
              </a:rPr>
              <a:t> </a:t>
            </a:r>
            <a:r>
              <a:rPr lang="en-GB" b="0" i="1" err="1">
                <a:solidFill>
                  <a:srgbClr val="6A6B6C"/>
                </a:solidFill>
                <a:effectLst/>
                <a:latin typeface="Roboto Slab" panose="020F0502020204030204" pitchFamily="34" charset="0"/>
              </a:rPr>
              <a:t>og</a:t>
            </a:r>
            <a:r>
              <a:rPr lang="en-GB" b="0" i="1">
                <a:solidFill>
                  <a:srgbClr val="6A6B6C"/>
                </a:solidFill>
                <a:effectLst/>
                <a:latin typeface="Roboto Slab" panose="020F0502020204030204" pitchFamily="34" charset="0"/>
              </a:rPr>
              <a:t> </a:t>
            </a:r>
            <a:r>
              <a:rPr lang="en-GB" b="0" i="1" err="1">
                <a:solidFill>
                  <a:srgbClr val="6A6B6C"/>
                </a:solidFill>
                <a:effectLst/>
                <a:latin typeface="Roboto Slab" panose="020F0502020204030204" pitchFamily="34" charset="0"/>
              </a:rPr>
              <a:t>finjustere</a:t>
            </a:r>
            <a:r>
              <a:rPr lang="en-GB" b="0" i="1">
                <a:solidFill>
                  <a:srgbClr val="6A6B6C"/>
                </a:solidFill>
                <a:effectLst/>
                <a:latin typeface="Roboto Slab" panose="020F0502020204030204" pitchFamily="34" charset="0"/>
              </a:rPr>
              <a:t> prompts, </a:t>
            </a:r>
            <a:r>
              <a:rPr lang="en-GB" b="0" i="1" err="1">
                <a:solidFill>
                  <a:srgbClr val="6A6B6C"/>
                </a:solidFill>
                <a:effectLst/>
                <a:latin typeface="Roboto Slab" panose="020F0502020204030204" pitchFamily="34" charset="0"/>
              </a:rPr>
              <a:t>dvs</a:t>
            </a:r>
            <a:r>
              <a:rPr lang="en-GB" b="0" i="1">
                <a:solidFill>
                  <a:srgbClr val="6A6B6C"/>
                </a:solidFill>
                <a:effectLst/>
                <a:latin typeface="Roboto Slab" panose="020F0502020204030204" pitchFamily="34" charset="0"/>
              </a:rPr>
              <a:t>. de </a:t>
            </a:r>
            <a:r>
              <a:rPr lang="en-GB" b="0" i="1" err="1">
                <a:solidFill>
                  <a:srgbClr val="6A6B6C"/>
                </a:solidFill>
                <a:effectLst/>
                <a:latin typeface="Roboto Slab" panose="020F0502020204030204" pitchFamily="34" charset="0"/>
              </a:rPr>
              <a:t>instruktioner</a:t>
            </a:r>
            <a:r>
              <a:rPr lang="en-GB" b="0" i="1">
                <a:solidFill>
                  <a:srgbClr val="6A6B6C"/>
                </a:solidFill>
                <a:effectLst/>
                <a:latin typeface="Roboto Slab" panose="020F0502020204030204" pitchFamily="34" charset="0"/>
              </a:rPr>
              <a:t> </a:t>
            </a:r>
            <a:r>
              <a:rPr lang="en-GB" b="0" i="1" err="1">
                <a:solidFill>
                  <a:srgbClr val="6A6B6C"/>
                </a:solidFill>
                <a:effectLst/>
                <a:latin typeface="Roboto Slab" panose="020F0502020204030204" pitchFamily="34" charset="0"/>
              </a:rPr>
              <a:t>eller</a:t>
            </a:r>
            <a:r>
              <a:rPr lang="en-GB" b="0" i="1">
                <a:solidFill>
                  <a:srgbClr val="6A6B6C"/>
                </a:solidFill>
                <a:effectLst/>
                <a:latin typeface="Roboto Slab" panose="020F0502020204030204" pitchFamily="34" charset="0"/>
              </a:rPr>
              <a:t> </a:t>
            </a:r>
            <a:r>
              <a:rPr lang="en-GB" b="0" i="1" err="1">
                <a:solidFill>
                  <a:srgbClr val="6A6B6C"/>
                </a:solidFill>
                <a:effectLst/>
                <a:latin typeface="Roboto Slab" panose="020F0502020204030204" pitchFamily="34" charset="0"/>
              </a:rPr>
              <a:t>spørgsmål</a:t>
            </a:r>
            <a:r>
              <a:rPr lang="en-GB" b="0" i="1">
                <a:solidFill>
                  <a:srgbClr val="6A6B6C"/>
                </a:solidFill>
                <a:effectLst/>
                <a:latin typeface="Roboto Slab" panose="020F0502020204030204" pitchFamily="34" charset="0"/>
              </a:rPr>
              <a:t>, der gives </a:t>
            </a:r>
            <a:r>
              <a:rPr lang="en-GB" b="0" i="1" err="1">
                <a:solidFill>
                  <a:srgbClr val="6A6B6C"/>
                </a:solidFill>
                <a:effectLst/>
                <a:latin typeface="Roboto Slab" panose="020F0502020204030204" pitchFamily="34" charset="0"/>
              </a:rPr>
              <a:t>til</a:t>
            </a:r>
            <a:r>
              <a:rPr lang="en-GB" b="0" i="1">
                <a:solidFill>
                  <a:srgbClr val="6A6B6C"/>
                </a:solidFill>
                <a:effectLst/>
                <a:latin typeface="Roboto Slab" panose="020F0502020204030204" pitchFamily="34" charset="0"/>
              </a:rPr>
              <a:t> </a:t>
            </a:r>
            <a:r>
              <a:rPr lang="en-GB" b="0" i="1" err="1">
                <a:solidFill>
                  <a:srgbClr val="6A6B6C"/>
                </a:solidFill>
                <a:effectLst/>
                <a:latin typeface="Roboto Slab" panose="020F0502020204030204" pitchFamily="34" charset="0"/>
              </a:rPr>
              <a:t>en</a:t>
            </a:r>
            <a:r>
              <a:rPr lang="en-GB" b="0" i="1">
                <a:solidFill>
                  <a:srgbClr val="6A6B6C"/>
                </a:solidFill>
                <a:effectLst/>
                <a:latin typeface="Roboto Slab" panose="020F0502020204030204" pitchFamily="34" charset="0"/>
              </a:rPr>
              <a:t> AI, </a:t>
            </a:r>
            <a:r>
              <a:rPr lang="en-GB" b="0" i="1" err="1">
                <a:solidFill>
                  <a:srgbClr val="6A6B6C"/>
                </a:solidFill>
                <a:effectLst/>
                <a:latin typeface="Roboto Slab" panose="020F0502020204030204" pitchFamily="34" charset="0"/>
              </a:rPr>
              <a:t>især</a:t>
            </a:r>
            <a:r>
              <a:rPr lang="en-GB" b="0" i="1">
                <a:solidFill>
                  <a:srgbClr val="6A6B6C"/>
                </a:solidFill>
                <a:effectLst/>
                <a:latin typeface="Roboto Slab" panose="020F0502020204030204" pitchFamily="34" charset="0"/>
              </a:rPr>
              <a:t> store </a:t>
            </a:r>
            <a:r>
              <a:rPr lang="en-GB" b="0" i="1" err="1">
                <a:solidFill>
                  <a:srgbClr val="6A6B6C"/>
                </a:solidFill>
                <a:effectLst/>
                <a:latin typeface="Roboto Slab" panose="020F0502020204030204" pitchFamily="34" charset="0"/>
              </a:rPr>
              <a:t>sprogmodeller</a:t>
            </a:r>
            <a:r>
              <a:rPr lang="en-GB" b="0" i="1">
                <a:solidFill>
                  <a:srgbClr val="6A6B6C"/>
                </a:solidFill>
                <a:effectLst/>
                <a:latin typeface="Roboto Slab" panose="020F0502020204030204" pitchFamily="34" charset="0"/>
              </a:rPr>
              <a:t>, for at </a:t>
            </a:r>
            <a:r>
              <a:rPr lang="en-GB" b="0" i="1" err="1">
                <a:solidFill>
                  <a:srgbClr val="6A6B6C"/>
                </a:solidFill>
                <a:effectLst/>
                <a:latin typeface="Roboto Slab" panose="020F0502020204030204" pitchFamily="34" charset="0"/>
              </a:rPr>
              <a:t>generere</a:t>
            </a:r>
            <a:r>
              <a:rPr lang="en-GB" b="0" i="1">
                <a:solidFill>
                  <a:srgbClr val="6A6B6C"/>
                </a:solidFill>
                <a:effectLst/>
                <a:latin typeface="Roboto Slab" panose="020F0502020204030204" pitchFamily="34" charset="0"/>
              </a:rPr>
              <a:t> </a:t>
            </a:r>
            <a:r>
              <a:rPr lang="en-GB" b="0" i="1" err="1">
                <a:solidFill>
                  <a:srgbClr val="6A6B6C"/>
                </a:solidFill>
                <a:effectLst/>
                <a:latin typeface="Roboto Slab" panose="020F0502020204030204" pitchFamily="34" charset="0"/>
              </a:rPr>
              <a:t>specifikke</a:t>
            </a:r>
            <a:r>
              <a:rPr lang="en-GB" b="0" i="1">
                <a:solidFill>
                  <a:srgbClr val="6A6B6C"/>
                </a:solidFill>
                <a:effectLst/>
                <a:latin typeface="Roboto Slab" panose="020F0502020204030204" pitchFamily="34" charset="0"/>
              </a:rPr>
              <a:t> </a:t>
            </a:r>
            <a:r>
              <a:rPr lang="en-GB" b="0" i="1" err="1">
                <a:solidFill>
                  <a:srgbClr val="6A6B6C"/>
                </a:solidFill>
                <a:effectLst/>
                <a:latin typeface="Roboto Slab" panose="020F0502020204030204" pitchFamily="34" charset="0"/>
              </a:rPr>
              <a:t>og</a:t>
            </a:r>
            <a:r>
              <a:rPr lang="en-GB" b="0" i="1">
                <a:solidFill>
                  <a:srgbClr val="6A6B6C"/>
                </a:solidFill>
                <a:effectLst/>
                <a:latin typeface="Roboto Slab" panose="020F0502020204030204" pitchFamily="34" charset="0"/>
              </a:rPr>
              <a:t> </a:t>
            </a:r>
            <a:r>
              <a:rPr lang="en-GB" b="0" i="1" err="1">
                <a:solidFill>
                  <a:srgbClr val="6A6B6C"/>
                </a:solidFill>
                <a:effectLst/>
                <a:latin typeface="Roboto Slab" panose="020F0502020204030204" pitchFamily="34" charset="0"/>
              </a:rPr>
              <a:t>nyttige</a:t>
            </a:r>
            <a:r>
              <a:rPr lang="en-GB" b="0" i="1">
                <a:solidFill>
                  <a:srgbClr val="6A6B6C"/>
                </a:solidFill>
                <a:effectLst/>
                <a:latin typeface="Roboto Slab" panose="020F0502020204030204" pitchFamily="34" charset="0"/>
              </a:rPr>
              <a:t> output. Det </a:t>
            </a:r>
            <a:r>
              <a:rPr lang="en-GB" b="0" i="1" err="1">
                <a:solidFill>
                  <a:srgbClr val="6A6B6C"/>
                </a:solidFill>
                <a:effectLst/>
                <a:latin typeface="Roboto Slab" panose="020F0502020204030204" pitchFamily="34" charset="0"/>
              </a:rPr>
              <a:t>kræver</a:t>
            </a:r>
            <a:r>
              <a:rPr lang="en-GB" b="0" i="1">
                <a:solidFill>
                  <a:srgbClr val="6A6B6C"/>
                </a:solidFill>
                <a:effectLst/>
                <a:latin typeface="Roboto Slab" panose="020F0502020204030204" pitchFamily="34" charset="0"/>
              </a:rPr>
              <a:t> </a:t>
            </a:r>
            <a:r>
              <a:rPr lang="en-GB" b="0" i="1" err="1">
                <a:solidFill>
                  <a:srgbClr val="6A6B6C"/>
                </a:solidFill>
                <a:effectLst/>
                <a:latin typeface="Roboto Slab" panose="020F0502020204030204" pitchFamily="34" charset="0"/>
              </a:rPr>
              <a:t>en</a:t>
            </a:r>
            <a:r>
              <a:rPr lang="en-GB" b="0" i="1">
                <a:solidFill>
                  <a:srgbClr val="6A6B6C"/>
                </a:solidFill>
                <a:effectLst/>
                <a:latin typeface="Roboto Slab" panose="020F0502020204030204" pitchFamily="34" charset="0"/>
              </a:rPr>
              <a:t> </a:t>
            </a:r>
            <a:r>
              <a:rPr lang="en-GB" b="0" i="1" err="1">
                <a:solidFill>
                  <a:srgbClr val="6A6B6C"/>
                </a:solidFill>
                <a:effectLst/>
                <a:latin typeface="Roboto Slab" panose="020F0502020204030204" pitchFamily="34" charset="0"/>
              </a:rPr>
              <a:t>kombination</a:t>
            </a:r>
            <a:r>
              <a:rPr lang="en-GB" b="0" i="1">
                <a:solidFill>
                  <a:srgbClr val="6A6B6C"/>
                </a:solidFill>
                <a:effectLst/>
                <a:latin typeface="Roboto Slab" panose="020F0502020204030204" pitchFamily="34" charset="0"/>
              </a:rPr>
              <a:t> </a:t>
            </a:r>
            <a:r>
              <a:rPr lang="en-GB" b="0" i="1" err="1">
                <a:solidFill>
                  <a:srgbClr val="6A6B6C"/>
                </a:solidFill>
                <a:effectLst/>
                <a:latin typeface="Roboto Slab" panose="020F0502020204030204" pitchFamily="34" charset="0"/>
              </a:rPr>
              <a:t>af</a:t>
            </a:r>
            <a:r>
              <a:rPr lang="en-GB" b="0" i="1">
                <a:solidFill>
                  <a:srgbClr val="6A6B6C"/>
                </a:solidFill>
                <a:effectLst/>
                <a:latin typeface="Roboto Slab" panose="020F0502020204030204" pitchFamily="34" charset="0"/>
              </a:rPr>
              <a:t> </a:t>
            </a:r>
            <a:r>
              <a:rPr lang="en-GB" b="0" i="1" err="1">
                <a:solidFill>
                  <a:srgbClr val="6A6B6C"/>
                </a:solidFill>
                <a:effectLst/>
                <a:latin typeface="Roboto Slab" panose="020F0502020204030204" pitchFamily="34" charset="0"/>
              </a:rPr>
              <a:t>teknisk</a:t>
            </a:r>
            <a:r>
              <a:rPr lang="en-GB" b="0" i="1">
                <a:solidFill>
                  <a:srgbClr val="6A6B6C"/>
                </a:solidFill>
                <a:effectLst/>
                <a:latin typeface="Roboto Slab" panose="020F0502020204030204" pitchFamily="34" charset="0"/>
              </a:rPr>
              <a:t> </a:t>
            </a:r>
            <a:r>
              <a:rPr lang="en-GB" b="0" i="1" err="1">
                <a:solidFill>
                  <a:srgbClr val="6A6B6C"/>
                </a:solidFill>
                <a:effectLst/>
                <a:latin typeface="Roboto Slab" panose="020F0502020204030204" pitchFamily="34" charset="0"/>
              </a:rPr>
              <a:t>forståelse</a:t>
            </a:r>
            <a:r>
              <a:rPr lang="en-GB" b="0" i="1">
                <a:solidFill>
                  <a:srgbClr val="6A6B6C"/>
                </a:solidFill>
                <a:effectLst/>
                <a:latin typeface="Roboto Slab" panose="020F0502020204030204" pitchFamily="34" charset="0"/>
              </a:rPr>
              <a:t>, </a:t>
            </a:r>
            <a:r>
              <a:rPr lang="en-GB" b="0" i="1" err="1">
                <a:solidFill>
                  <a:srgbClr val="6A6B6C"/>
                </a:solidFill>
                <a:effectLst/>
                <a:latin typeface="Roboto Slab" panose="020F0502020204030204" pitchFamily="34" charset="0"/>
              </a:rPr>
              <a:t>kreativitet</a:t>
            </a:r>
            <a:r>
              <a:rPr lang="en-GB" b="0" i="1">
                <a:solidFill>
                  <a:srgbClr val="6A6B6C"/>
                </a:solidFill>
                <a:effectLst/>
                <a:latin typeface="Roboto Slab" panose="020F0502020204030204" pitchFamily="34" charset="0"/>
              </a:rPr>
              <a:t>, </a:t>
            </a:r>
            <a:r>
              <a:rPr lang="en-GB" b="0" i="1" err="1">
                <a:solidFill>
                  <a:srgbClr val="6A6B6C"/>
                </a:solidFill>
                <a:effectLst/>
                <a:latin typeface="Roboto Slab" panose="020F0502020204030204" pitchFamily="34" charset="0"/>
              </a:rPr>
              <a:t>kritisk</a:t>
            </a:r>
            <a:r>
              <a:rPr lang="en-GB" b="0" i="1">
                <a:solidFill>
                  <a:srgbClr val="6A6B6C"/>
                </a:solidFill>
                <a:effectLst/>
                <a:latin typeface="Roboto Slab" panose="020F0502020204030204" pitchFamily="34" charset="0"/>
              </a:rPr>
              <a:t> </a:t>
            </a:r>
            <a:r>
              <a:rPr lang="en-GB" b="0" i="1" err="1">
                <a:solidFill>
                  <a:srgbClr val="6A6B6C"/>
                </a:solidFill>
                <a:effectLst/>
                <a:latin typeface="Roboto Slab" panose="020F0502020204030204" pitchFamily="34" charset="0"/>
              </a:rPr>
              <a:t>tænkning</a:t>
            </a:r>
            <a:r>
              <a:rPr lang="en-GB" b="0" i="1">
                <a:solidFill>
                  <a:srgbClr val="6A6B6C"/>
                </a:solidFill>
                <a:effectLst/>
                <a:latin typeface="Roboto Slab" panose="020F0502020204030204" pitchFamily="34" charset="0"/>
              </a:rPr>
              <a:t> </a:t>
            </a:r>
            <a:r>
              <a:rPr lang="en-GB" b="0" i="1" err="1">
                <a:solidFill>
                  <a:srgbClr val="6A6B6C"/>
                </a:solidFill>
                <a:effectLst/>
                <a:latin typeface="Roboto Slab" panose="020F0502020204030204" pitchFamily="34" charset="0"/>
              </a:rPr>
              <a:t>og</a:t>
            </a:r>
            <a:r>
              <a:rPr lang="en-GB" b="0" i="1">
                <a:solidFill>
                  <a:srgbClr val="6A6B6C"/>
                </a:solidFill>
                <a:effectLst/>
                <a:latin typeface="Roboto Slab" panose="020F0502020204030204" pitchFamily="34" charset="0"/>
              </a:rPr>
              <a:t> </a:t>
            </a:r>
            <a:r>
              <a:rPr lang="en-GB" b="0" i="1" err="1">
                <a:solidFill>
                  <a:srgbClr val="6A6B6C"/>
                </a:solidFill>
                <a:effectLst/>
                <a:latin typeface="Roboto Slab" panose="020F0502020204030204" pitchFamily="34" charset="0"/>
              </a:rPr>
              <a:t>kommunikationsevner</a:t>
            </a:r>
            <a:r>
              <a:rPr lang="en-GB" b="0" i="1">
                <a:solidFill>
                  <a:srgbClr val="6A6B6C"/>
                </a:solidFill>
                <a:effectLst/>
                <a:latin typeface="Roboto Slab" panose="020F0502020204030204" pitchFamily="34" charset="0"/>
              </a:rPr>
              <a:t>. </a:t>
            </a:r>
            <a:r>
              <a:rPr lang="en-GB" b="0" i="1" err="1">
                <a:solidFill>
                  <a:srgbClr val="6A6B6C"/>
                </a:solidFill>
                <a:effectLst/>
                <a:latin typeface="Roboto Slab" panose="020F0502020204030204" pitchFamily="34" charset="0"/>
              </a:rPr>
              <a:t>En</a:t>
            </a:r>
            <a:r>
              <a:rPr lang="en-GB" b="0" i="1">
                <a:solidFill>
                  <a:srgbClr val="6A6B6C"/>
                </a:solidFill>
                <a:effectLst/>
                <a:latin typeface="Roboto Slab" panose="020F0502020204030204" pitchFamily="34" charset="0"/>
              </a:rPr>
              <a:t> </a:t>
            </a:r>
            <a:r>
              <a:rPr lang="en-GB" b="0" i="1" err="1">
                <a:solidFill>
                  <a:srgbClr val="6A6B6C"/>
                </a:solidFill>
                <a:effectLst/>
                <a:latin typeface="Roboto Slab" panose="020F0502020204030204" pitchFamily="34" charset="0"/>
              </a:rPr>
              <a:t>dygtig</a:t>
            </a:r>
            <a:r>
              <a:rPr lang="en-GB" b="0" i="1">
                <a:solidFill>
                  <a:srgbClr val="6A6B6C"/>
                </a:solidFill>
                <a:effectLst/>
                <a:latin typeface="Roboto Slab" panose="020F0502020204030204" pitchFamily="34" charset="0"/>
              </a:rPr>
              <a:t> prompt engineer </a:t>
            </a:r>
            <a:r>
              <a:rPr lang="en-GB" b="0" i="1" err="1">
                <a:solidFill>
                  <a:srgbClr val="6A6B6C"/>
                </a:solidFill>
                <a:effectLst/>
                <a:latin typeface="Roboto Slab" panose="020F0502020204030204" pitchFamily="34" charset="0"/>
              </a:rPr>
              <a:t>kan</a:t>
            </a:r>
            <a:r>
              <a:rPr lang="en-GB" b="0" i="1">
                <a:solidFill>
                  <a:srgbClr val="6A6B6C"/>
                </a:solidFill>
                <a:effectLst/>
                <a:latin typeface="Roboto Slab" panose="020F0502020204030204" pitchFamily="34" charset="0"/>
              </a:rPr>
              <a:t> </a:t>
            </a:r>
            <a:r>
              <a:rPr lang="en-GB" b="0" i="1" err="1">
                <a:solidFill>
                  <a:srgbClr val="6A6B6C"/>
                </a:solidFill>
                <a:effectLst/>
                <a:latin typeface="Roboto Slab" panose="020F0502020204030204" pitchFamily="34" charset="0"/>
              </a:rPr>
              <a:t>udnytte</a:t>
            </a:r>
            <a:r>
              <a:rPr lang="en-GB" b="0" i="1">
                <a:solidFill>
                  <a:srgbClr val="6A6B6C"/>
                </a:solidFill>
                <a:effectLst/>
                <a:latin typeface="Roboto Slab" panose="020F0502020204030204" pitchFamily="34" charset="0"/>
              </a:rPr>
              <a:t> AI’s </a:t>
            </a:r>
            <a:r>
              <a:rPr lang="en-GB" b="0" i="1" err="1">
                <a:solidFill>
                  <a:srgbClr val="6A6B6C"/>
                </a:solidFill>
                <a:effectLst/>
                <a:latin typeface="Roboto Slab" panose="020F0502020204030204" pitchFamily="34" charset="0"/>
              </a:rPr>
              <a:t>potentiale</a:t>
            </a:r>
            <a:r>
              <a:rPr lang="en-GB" b="0" i="1">
                <a:solidFill>
                  <a:srgbClr val="6A6B6C"/>
                </a:solidFill>
                <a:effectLst/>
                <a:latin typeface="Roboto Slab" panose="020F0502020204030204" pitchFamily="34" charset="0"/>
              </a:rPr>
              <a:t> </a:t>
            </a:r>
            <a:r>
              <a:rPr lang="en-GB" b="0" i="1" err="1">
                <a:solidFill>
                  <a:srgbClr val="6A6B6C"/>
                </a:solidFill>
                <a:effectLst/>
                <a:latin typeface="Roboto Slab" panose="020F0502020204030204" pitchFamily="34" charset="0"/>
              </a:rPr>
              <a:t>og</a:t>
            </a:r>
            <a:r>
              <a:rPr lang="en-GB" b="0" i="1">
                <a:solidFill>
                  <a:srgbClr val="6A6B6C"/>
                </a:solidFill>
                <a:effectLst/>
                <a:latin typeface="Roboto Slab" panose="020F0502020204030204" pitchFamily="34" charset="0"/>
              </a:rPr>
              <a:t> </a:t>
            </a:r>
            <a:r>
              <a:rPr lang="en-GB" b="0" i="1" err="1">
                <a:solidFill>
                  <a:srgbClr val="6A6B6C"/>
                </a:solidFill>
                <a:effectLst/>
                <a:latin typeface="Roboto Slab" panose="020F0502020204030204" pitchFamily="34" charset="0"/>
              </a:rPr>
              <a:t>styre</a:t>
            </a:r>
            <a:r>
              <a:rPr lang="en-GB" b="0" i="1">
                <a:solidFill>
                  <a:srgbClr val="6A6B6C"/>
                </a:solidFill>
                <a:effectLst/>
                <a:latin typeface="Roboto Slab" panose="020F0502020204030204" pitchFamily="34" charset="0"/>
              </a:rPr>
              <a:t> dens output for at </a:t>
            </a:r>
            <a:r>
              <a:rPr lang="en-GB" b="0" i="1" err="1">
                <a:solidFill>
                  <a:srgbClr val="6A6B6C"/>
                </a:solidFill>
                <a:effectLst/>
                <a:latin typeface="Roboto Slab" panose="020F0502020204030204" pitchFamily="34" charset="0"/>
              </a:rPr>
              <a:t>opnå</a:t>
            </a:r>
            <a:r>
              <a:rPr lang="en-GB" b="0" i="1">
                <a:solidFill>
                  <a:srgbClr val="6A6B6C"/>
                </a:solidFill>
                <a:effectLst/>
                <a:latin typeface="Roboto Slab" panose="020F0502020204030204" pitchFamily="34" charset="0"/>
              </a:rPr>
              <a:t> </a:t>
            </a:r>
            <a:r>
              <a:rPr lang="en-GB" b="0" i="1" err="1">
                <a:solidFill>
                  <a:srgbClr val="6A6B6C"/>
                </a:solidFill>
                <a:effectLst/>
                <a:latin typeface="Roboto Slab" panose="020F0502020204030204" pitchFamily="34" charset="0"/>
              </a:rPr>
              <a:t>ønskede</a:t>
            </a:r>
            <a:r>
              <a:rPr lang="en-GB" b="0" i="1">
                <a:solidFill>
                  <a:srgbClr val="6A6B6C"/>
                </a:solidFill>
                <a:effectLst/>
                <a:latin typeface="Roboto Slab" panose="020F0502020204030204" pitchFamily="34" charset="0"/>
              </a:rPr>
              <a:t> </a:t>
            </a:r>
            <a:r>
              <a:rPr lang="en-GB" b="0" i="1" err="1">
                <a:solidFill>
                  <a:srgbClr val="6A6B6C"/>
                </a:solidFill>
                <a:effectLst/>
                <a:latin typeface="Roboto Slab" panose="020F0502020204030204" pitchFamily="34" charset="0"/>
              </a:rPr>
              <a:t>resultater</a:t>
            </a:r>
            <a:r>
              <a:rPr lang="en-GB" b="0" i="1">
                <a:solidFill>
                  <a:srgbClr val="6A6B6C"/>
                </a:solidFill>
                <a:effectLst/>
                <a:latin typeface="Roboto Slab" panose="020F0502020204030204" pitchFamily="34" charset="0"/>
              </a:rPr>
              <a:t>, </a:t>
            </a:r>
            <a:r>
              <a:rPr lang="en-GB" b="0" i="1" err="1">
                <a:solidFill>
                  <a:srgbClr val="6A6B6C"/>
                </a:solidFill>
                <a:effectLst/>
                <a:latin typeface="Roboto Slab" panose="020F0502020204030204" pitchFamily="34" charset="0"/>
              </a:rPr>
              <a:t>fra</a:t>
            </a:r>
            <a:r>
              <a:rPr lang="en-GB" b="0" i="1">
                <a:solidFill>
                  <a:srgbClr val="6A6B6C"/>
                </a:solidFill>
                <a:effectLst/>
                <a:latin typeface="Roboto Slab" panose="020F0502020204030204" pitchFamily="34" charset="0"/>
              </a:rPr>
              <a:t> at </a:t>
            </a:r>
            <a:r>
              <a:rPr lang="en-GB" b="0" i="1" err="1">
                <a:solidFill>
                  <a:srgbClr val="6A6B6C"/>
                </a:solidFill>
                <a:effectLst/>
                <a:latin typeface="Roboto Slab" panose="020F0502020204030204" pitchFamily="34" charset="0"/>
              </a:rPr>
              <a:t>skrive</a:t>
            </a:r>
            <a:r>
              <a:rPr lang="en-GB" b="0" i="1">
                <a:solidFill>
                  <a:srgbClr val="6A6B6C"/>
                </a:solidFill>
                <a:effectLst/>
                <a:latin typeface="Roboto Slab" panose="020F0502020204030204" pitchFamily="34" charset="0"/>
              </a:rPr>
              <a:t> </a:t>
            </a:r>
            <a:r>
              <a:rPr lang="en-GB" b="0" i="1" err="1">
                <a:solidFill>
                  <a:srgbClr val="6A6B6C"/>
                </a:solidFill>
                <a:effectLst/>
                <a:latin typeface="Roboto Slab" panose="020F0502020204030204" pitchFamily="34" charset="0"/>
              </a:rPr>
              <a:t>i</a:t>
            </a:r>
            <a:r>
              <a:rPr lang="en-GB" b="0" i="1">
                <a:solidFill>
                  <a:srgbClr val="6A6B6C"/>
                </a:solidFill>
                <a:effectLst/>
                <a:latin typeface="Roboto Slab" panose="020F0502020204030204" pitchFamily="34" charset="0"/>
              </a:rPr>
              <a:t> </a:t>
            </a:r>
            <a:r>
              <a:rPr lang="en-GB" b="0" i="1" err="1">
                <a:solidFill>
                  <a:srgbClr val="6A6B6C"/>
                </a:solidFill>
                <a:effectLst/>
                <a:latin typeface="Roboto Slab" panose="020F0502020204030204" pitchFamily="34" charset="0"/>
              </a:rPr>
              <a:t>en</a:t>
            </a:r>
            <a:r>
              <a:rPr lang="en-GB" b="0" i="1">
                <a:solidFill>
                  <a:srgbClr val="6A6B6C"/>
                </a:solidFill>
                <a:effectLst/>
                <a:latin typeface="Roboto Slab" panose="020F0502020204030204" pitchFamily="34" charset="0"/>
              </a:rPr>
              <a:t> </a:t>
            </a:r>
            <a:r>
              <a:rPr lang="en-GB" b="0" i="1" err="1">
                <a:solidFill>
                  <a:srgbClr val="6A6B6C"/>
                </a:solidFill>
                <a:effectLst/>
                <a:latin typeface="Roboto Slab" panose="020F0502020204030204" pitchFamily="34" charset="0"/>
              </a:rPr>
              <a:t>bestemt</a:t>
            </a:r>
            <a:r>
              <a:rPr lang="en-GB" b="0" i="1">
                <a:solidFill>
                  <a:srgbClr val="6A6B6C"/>
                </a:solidFill>
                <a:effectLst/>
                <a:latin typeface="Roboto Slab" panose="020F0502020204030204" pitchFamily="34" charset="0"/>
              </a:rPr>
              <a:t> </a:t>
            </a:r>
            <a:r>
              <a:rPr lang="en-GB" b="0" i="1" err="1">
                <a:solidFill>
                  <a:srgbClr val="6A6B6C"/>
                </a:solidFill>
                <a:effectLst/>
                <a:latin typeface="Roboto Slab" panose="020F0502020204030204" pitchFamily="34" charset="0"/>
              </a:rPr>
              <a:t>stil</a:t>
            </a:r>
            <a:r>
              <a:rPr lang="en-GB" b="0" i="1">
                <a:solidFill>
                  <a:srgbClr val="6A6B6C"/>
                </a:solidFill>
                <a:effectLst/>
                <a:latin typeface="Roboto Slab" panose="020F0502020204030204" pitchFamily="34" charset="0"/>
              </a:rPr>
              <a:t> </a:t>
            </a:r>
            <a:r>
              <a:rPr lang="en-GB" b="0" i="1" err="1">
                <a:solidFill>
                  <a:srgbClr val="6A6B6C"/>
                </a:solidFill>
                <a:effectLst/>
                <a:latin typeface="Roboto Slab" panose="020F0502020204030204" pitchFamily="34" charset="0"/>
              </a:rPr>
              <a:t>til</a:t>
            </a:r>
            <a:r>
              <a:rPr lang="en-GB" b="0" i="1">
                <a:solidFill>
                  <a:srgbClr val="6A6B6C"/>
                </a:solidFill>
                <a:effectLst/>
                <a:latin typeface="Roboto Slab" panose="020F0502020204030204" pitchFamily="34" charset="0"/>
              </a:rPr>
              <a:t> at </a:t>
            </a:r>
            <a:r>
              <a:rPr lang="en-GB" b="0" i="1" err="1">
                <a:solidFill>
                  <a:srgbClr val="6A6B6C"/>
                </a:solidFill>
                <a:effectLst/>
                <a:latin typeface="Roboto Slab" panose="020F0502020204030204" pitchFamily="34" charset="0"/>
              </a:rPr>
              <a:t>generere</a:t>
            </a:r>
            <a:r>
              <a:rPr lang="en-GB" b="0" i="1">
                <a:solidFill>
                  <a:srgbClr val="6A6B6C"/>
                </a:solidFill>
                <a:effectLst/>
                <a:latin typeface="Roboto Slab" panose="020F0502020204030204" pitchFamily="34" charset="0"/>
              </a:rPr>
              <a:t> </a:t>
            </a:r>
            <a:r>
              <a:rPr lang="en-GB" b="0" i="1" err="1">
                <a:solidFill>
                  <a:srgbClr val="6A6B6C"/>
                </a:solidFill>
                <a:effectLst/>
                <a:latin typeface="Roboto Slab" panose="020F0502020204030204" pitchFamily="34" charset="0"/>
              </a:rPr>
              <a:t>løsninger</a:t>
            </a:r>
            <a:r>
              <a:rPr lang="en-GB" b="0" i="1">
                <a:solidFill>
                  <a:srgbClr val="6A6B6C"/>
                </a:solidFill>
                <a:effectLst/>
                <a:latin typeface="Roboto Slab" panose="020F0502020204030204" pitchFamily="34" charset="0"/>
              </a:rPr>
              <a:t> </a:t>
            </a:r>
            <a:r>
              <a:rPr lang="en-GB" b="0" i="1" err="1">
                <a:solidFill>
                  <a:srgbClr val="6A6B6C"/>
                </a:solidFill>
                <a:effectLst/>
                <a:latin typeface="Roboto Slab" panose="020F0502020204030204" pitchFamily="34" charset="0"/>
              </a:rPr>
              <a:t>på</a:t>
            </a:r>
            <a:r>
              <a:rPr lang="en-GB" b="0" i="1">
                <a:solidFill>
                  <a:srgbClr val="6A6B6C"/>
                </a:solidFill>
                <a:effectLst/>
                <a:latin typeface="Roboto Slab" panose="020F0502020204030204" pitchFamily="34" charset="0"/>
              </a:rPr>
              <a:t> </a:t>
            </a:r>
            <a:r>
              <a:rPr lang="en-GB" b="0" i="1" err="1">
                <a:solidFill>
                  <a:srgbClr val="6A6B6C"/>
                </a:solidFill>
                <a:effectLst/>
                <a:latin typeface="Roboto Slab" panose="020F0502020204030204" pitchFamily="34" charset="0"/>
              </a:rPr>
              <a:t>komplekse</a:t>
            </a:r>
            <a:r>
              <a:rPr lang="en-GB" b="0" i="1">
                <a:solidFill>
                  <a:srgbClr val="6A6B6C"/>
                </a:solidFill>
                <a:effectLst/>
                <a:latin typeface="Roboto Slab" panose="020F0502020204030204" pitchFamily="34" charset="0"/>
              </a:rPr>
              <a:t> </a:t>
            </a:r>
            <a:r>
              <a:rPr lang="en-GB" b="0" i="1" err="1">
                <a:solidFill>
                  <a:srgbClr val="6A6B6C"/>
                </a:solidFill>
                <a:effectLst/>
                <a:latin typeface="Roboto Slab" panose="020F0502020204030204" pitchFamily="34" charset="0"/>
              </a:rPr>
              <a:t>problemer</a:t>
            </a:r>
            <a:r>
              <a:rPr lang="en-GB" b="0" i="1">
                <a:solidFill>
                  <a:srgbClr val="6A6B6C"/>
                </a:solidFill>
                <a:effectLst/>
                <a:latin typeface="Roboto Slab" panose="020F0502020204030204" pitchFamily="34" charset="0"/>
              </a:rPr>
              <a:t>.</a:t>
            </a:r>
          </a:p>
          <a:p>
            <a:endParaRPr lang="en-GB" b="0" i="0">
              <a:solidFill>
                <a:srgbClr val="6A6B6C"/>
              </a:solidFill>
              <a:effectLst/>
              <a:latin typeface="Roboto Slab" panose="020F0502020204030204" pitchFamily="34" charset="0"/>
            </a:endParaRPr>
          </a:p>
          <a:p>
            <a:r>
              <a:rPr lang="da-DK" err="1"/>
              <a:t>https</a:t>
            </a:r>
            <a:r>
              <a:rPr lang="da-DK"/>
              <a:t>://</a:t>
            </a:r>
            <a:r>
              <a:rPr lang="da-DK" err="1"/>
              <a:t>www.jpomarketing.dk</a:t>
            </a:r>
            <a:r>
              <a:rPr lang="da-DK"/>
              <a:t>/prompt-</a:t>
            </a:r>
            <a:r>
              <a:rPr lang="da-DK" err="1"/>
              <a:t>engineering</a:t>
            </a:r>
            <a:r>
              <a:rPr lang="da-DK"/>
              <a: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EDAD8A-8B96-ED4C-9F20-8B30EBB5873F}"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98116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1">
                <a:solidFill>
                  <a:srgbClr val="6A6B6C"/>
                </a:solidFill>
                <a:effectLst/>
                <a:latin typeface="Roboto Slab" panose="020F0502020204030204" pitchFamily="34" charset="0"/>
              </a:rPr>
              <a:t>Prompt engineering er </a:t>
            </a:r>
            <a:r>
              <a:rPr lang="en-GB" b="0" i="1" err="1">
                <a:solidFill>
                  <a:srgbClr val="6A6B6C"/>
                </a:solidFill>
                <a:effectLst/>
                <a:latin typeface="Roboto Slab" panose="020F0502020204030204" pitchFamily="34" charset="0"/>
              </a:rPr>
              <a:t>processen</a:t>
            </a:r>
            <a:r>
              <a:rPr lang="en-GB" b="0" i="1">
                <a:solidFill>
                  <a:srgbClr val="6A6B6C"/>
                </a:solidFill>
                <a:effectLst/>
                <a:latin typeface="Roboto Slab" panose="020F0502020204030204" pitchFamily="34" charset="0"/>
              </a:rPr>
              <a:t> med at </a:t>
            </a:r>
            <a:r>
              <a:rPr lang="en-GB" b="0" i="1" err="1">
                <a:solidFill>
                  <a:srgbClr val="6A6B6C"/>
                </a:solidFill>
                <a:effectLst/>
                <a:latin typeface="Roboto Slab" panose="020F0502020204030204" pitchFamily="34" charset="0"/>
              </a:rPr>
              <a:t>skabe</a:t>
            </a:r>
            <a:r>
              <a:rPr lang="en-GB" b="0" i="1">
                <a:solidFill>
                  <a:srgbClr val="6A6B6C"/>
                </a:solidFill>
                <a:effectLst/>
                <a:latin typeface="Roboto Slab" panose="020F0502020204030204" pitchFamily="34" charset="0"/>
              </a:rPr>
              <a:t> </a:t>
            </a:r>
            <a:r>
              <a:rPr lang="en-GB" b="0" i="1" err="1">
                <a:solidFill>
                  <a:srgbClr val="6A6B6C"/>
                </a:solidFill>
                <a:effectLst/>
                <a:latin typeface="Roboto Slab" panose="020F0502020204030204" pitchFamily="34" charset="0"/>
              </a:rPr>
              <a:t>og</a:t>
            </a:r>
            <a:r>
              <a:rPr lang="en-GB" b="0" i="1">
                <a:solidFill>
                  <a:srgbClr val="6A6B6C"/>
                </a:solidFill>
                <a:effectLst/>
                <a:latin typeface="Roboto Slab" panose="020F0502020204030204" pitchFamily="34" charset="0"/>
              </a:rPr>
              <a:t> </a:t>
            </a:r>
            <a:r>
              <a:rPr lang="en-GB" b="0" i="1" err="1">
                <a:solidFill>
                  <a:srgbClr val="6A6B6C"/>
                </a:solidFill>
                <a:effectLst/>
                <a:latin typeface="Roboto Slab" panose="020F0502020204030204" pitchFamily="34" charset="0"/>
              </a:rPr>
              <a:t>finjustere</a:t>
            </a:r>
            <a:r>
              <a:rPr lang="en-GB" b="0" i="1">
                <a:solidFill>
                  <a:srgbClr val="6A6B6C"/>
                </a:solidFill>
                <a:effectLst/>
                <a:latin typeface="Roboto Slab" panose="020F0502020204030204" pitchFamily="34" charset="0"/>
              </a:rPr>
              <a:t> prompts, </a:t>
            </a:r>
            <a:r>
              <a:rPr lang="en-GB" b="0" i="1" err="1">
                <a:solidFill>
                  <a:srgbClr val="6A6B6C"/>
                </a:solidFill>
                <a:effectLst/>
                <a:latin typeface="Roboto Slab" panose="020F0502020204030204" pitchFamily="34" charset="0"/>
              </a:rPr>
              <a:t>dvs</a:t>
            </a:r>
            <a:r>
              <a:rPr lang="en-GB" b="0" i="1">
                <a:solidFill>
                  <a:srgbClr val="6A6B6C"/>
                </a:solidFill>
                <a:effectLst/>
                <a:latin typeface="Roboto Slab" panose="020F0502020204030204" pitchFamily="34" charset="0"/>
              </a:rPr>
              <a:t>. de </a:t>
            </a:r>
            <a:r>
              <a:rPr lang="en-GB" b="0" i="1" err="1">
                <a:solidFill>
                  <a:srgbClr val="6A6B6C"/>
                </a:solidFill>
                <a:effectLst/>
                <a:latin typeface="Roboto Slab" panose="020F0502020204030204" pitchFamily="34" charset="0"/>
              </a:rPr>
              <a:t>instruktioner</a:t>
            </a:r>
            <a:r>
              <a:rPr lang="en-GB" b="0" i="1">
                <a:solidFill>
                  <a:srgbClr val="6A6B6C"/>
                </a:solidFill>
                <a:effectLst/>
                <a:latin typeface="Roboto Slab" panose="020F0502020204030204" pitchFamily="34" charset="0"/>
              </a:rPr>
              <a:t> </a:t>
            </a:r>
            <a:r>
              <a:rPr lang="en-GB" b="0" i="1" err="1">
                <a:solidFill>
                  <a:srgbClr val="6A6B6C"/>
                </a:solidFill>
                <a:effectLst/>
                <a:latin typeface="Roboto Slab" panose="020F0502020204030204" pitchFamily="34" charset="0"/>
              </a:rPr>
              <a:t>eller</a:t>
            </a:r>
            <a:r>
              <a:rPr lang="en-GB" b="0" i="1">
                <a:solidFill>
                  <a:srgbClr val="6A6B6C"/>
                </a:solidFill>
                <a:effectLst/>
                <a:latin typeface="Roboto Slab" panose="020F0502020204030204" pitchFamily="34" charset="0"/>
              </a:rPr>
              <a:t> </a:t>
            </a:r>
            <a:r>
              <a:rPr lang="en-GB" b="0" i="1" err="1">
                <a:solidFill>
                  <a:srgbClr val="6A6B6C"/>
                </a:solidFill>
                <a:effectLst/>
                <a:latin typeface="Roboto Slab" panose="020F0502020204030204" pitchFamily="34" charset="0"/>
              </a:rPr>
              <a:t>spørgsmål</a:t>
            </a:r>
            <a:r>
              <a:rPr lang="en-GB" b="0" i="1">
                <a:solidFill>
                  <a:srgbClr val="6A6B6C"/>
                </a:solidFill>
                <a:effectLst/>
                <a:latin typeface="Roboto Slab" panose="020F0502020204030204" pitchFamily="34" charset="0"/>
              </a:rPr>
              <a:t>, der gives </a:t>
            </a:r>
            <a:r>
              <a:rPr lang="en-GB" b="0" i="1" err="1">
                <a:solidFill>
                  <a:srgbClr val="6A6B6C"/>
                </a:solidFill>
                <a:effectLst/>
                <a:latin typeface="Roboto Slab" panose="020F0502020204030204" pitchFamily="34" charset="0"/>
              </a:rPr>
              <a:t>til</a:t>
            </a:r>
            <a:r>
              <a:rPr lang="en-GB" b="0" i="1">
                <a:solidFill>
                  <a:srgbClr val="6A6B6C"/>
                </a:solidFill>
                <a:effectLst/>
                <a:latin typeface="Roboto Slab" panose="020F0502020204030204" pitchFamily="34" charset="0"/>
              </a:rPr>
              <a:t> </a:t>
            </a:r>
            <a:r>
              <a:rPr lang="en-GB" b="0" i="1" err="1">
                <a:solidFill>
                  <a:srgbClr val="6A6B6C"/>
                </a:solidFill>
                <a:effectLst/>
                <a:latin typeface="Roboto Slab" panose="020F0502020204030204" pitchFamily="34" charset="0"/>
              </a:rPr>
              <a:t>en</a:t>
            </a:r>
            <a:r>
              <a:rPr lang="en-GB" b="0" i="1">
                <a:solidFill>
                  <a:srgbClr val="6A6B6C"/>
                </a:solidFill>
                <a:effectLst/>
                <a:latin typeface="Roboto Slab" panose="020F0502020204030204" pitchFamily="34" charset="0"/>
              </a:rPr>
              <a:t> AI, </a:t>
            </a:r>
            <a:r>
              <a:rPr lang="en-GB" b="0" i="1" err="1">
                <a:solidFill>
                  <a:srgbClr val="6A6B6C"/>
                </a:solidFill>
                <a:effectLst/>
                <a:latin typeface="Roboto Slab" panose="020F0502020204030204" pitchFamily="34" charset="0"/>
              </a:rPr>
              <a:t>især</a:t>
            </a:r>
            <a:r>
              <a:rPr lang="en-GB" b="0" i="1">
                <a:solidFill>
                  <a:srgbClr val="6A6B6C"/>
                </a:solidFill>
                <a:effectLst/>
                <a:latin typeface="Roboto Slab" panose="020F0502020204030204" pitchFamily="34" charset="0"/>
              </a:rPr>
              <a:t> store </a:t>
            </a:r>
            <a:r>
              <a:rPr lang="en-GB" b="0" i="1" err="1">
                <a:solidFill>
                  <a:srgbClr val="6A6B6C"/>
                </a:solidFill>
                <a:effectLst/>
                <a:latin typeface="Roboto Slab" panose="020F0502020204030204" pitchFamily="34" charset="0"/>
              </a:rPr>
              <a:t>sprogmodeller</a:t>
            </a:r>
            <a:r>
              <a:rPr lang="en-GB" b="0" i="1">
                <a:solidFill>
                  <a:srgbClr val="6A6B6C"/>
                </a:solidFill>
                <a:effectLst/>
                <a:latin typeface="Roboto Slab" panose="020F0502020204030204" pitchFamily="34" charset="0"/>
              </a:rPr>
              <a:t>, for at </a:t>
            </a:r>
            <a:r>
              <a:rPr lang="en-GB" b="0" i="1" err="1">
                <a:solidFill>
                  <a:srgbClr val="6A6B6C"/>
                </a:solidFill>
                <a:effectLst/>
                <a:latin typeface="Roboto Slab" panose="020F0502020204030204" pitchFamily="34" charset="0"/>
              </a:rPr>
              <a:t>generere</a:t>
            </a:r>
            <a:r>
              <a:rPr lang="en-GB" b="0" i="1">
                <a:solidFill>
                  <a:srgbClr val="6A6B6C"/>
                </a:solidFill>
                <a:effectLst/>
                <a:latin typeface="Roboto Slab" panose="020F0502020204030204" pitchFamily="34" charset="0"/>
              </a:rPr>
              <a:t> </a:t>
            </a:r>
            <a:r>
              <a:rPr lang="en-GB" b="0" i="1" err="1">
                <a:solidFill>
                  <a:srgbClr val="6A6B6C"/>
                </a:solidFill>
                <a:effectLst/>
                <a:latin typeface="Roboto Slab" panose="020F0502020204030204" pitchFamily="34" charset="0"/>
              </a:rPr>
              <a:t>specifikke</a:t>
            </a:r>
            <a:r>
              <a:rPr lang="en-GB" b="0" i="1">
                <a:solidFill>
                  <a:srgbClr val="6A6B6C"/>
                </a:solidFill>
                <a:effectLst/>
                <a:latin typeface="Roboto Slab" panose="020F0502020204030204" pitchFamily="34" charset="0"/>
              </a:rPr>
              <a:t> </a:t>
            </a:r>
            <a:r>
              <a:rPr lang="en-GB" b="0" i="1" err="1">
                <a:solidFill>
                  <a:srgbClr val="6A6B6C"/>
                </a:solidFill>
                <a:effectLst/>
                <a:latin typeface="Roboto Slab" panose="020F0502020204030204" pitchFamily="34" charset="0"/>
              </a:rPr>
              <a:t>og</a:t>
            </a:r>
            <a:r>
              <a:rPr lang="en-GB" b="0" i="1">
                <a:solidFill>
                  <a:srgbClr val="6A6B6C"/>
                </a:solidFill>
                <a:effectLst/>
                <a:latin typeface="Roboto Slab" panose="020F0502020204030204" pitchFamily="34" charset="0"/>
              </a:rPr>
              <a:t> </a:t>
            </a:r>
            <a:r>
              <a:rPr lang="en-GB" b="0" i="1" err="1">
                <a:solidFill>
                  <a:srgbClr val="6A6B6C"/>
                </a:solidFill>
                <a:effectLst/>
                <a:latin typeface="Roboto Slab" panose="020F0502020204030204" pitchFamily="34" charset="0"/>
              </a:rPr>
              <a:t>nyttige</a:t>
            </a:r>
            <a:r>
              <a:rPr lang="en-GB" b="0" i="1">
                <a:solidFill>
                  <a:srgbClr val="6A6B6C"/>
                </a:solidFill>
                <a:effectLst/>
                <a:latin typeface="Roboto Slab" panose="020F0502020204030204" pitchFamily="34" charset="0"/>
              </a:rPr>
              <a:t> output. Det </a:t>
            </a:r>
            <a:r>
              <a:rPr lang="en-GB" b="0" i="1" err="1">
                <a:solidFill>
                  <a:srgbClr val="6A6B6C"/>
                </a:solidFill>
                <a:effectLst/>
                <a:latin typeface="Roboto Slab" panose="020F0502020204030204" pitchFamily="34" charset="0"/>
              </a:rPr>
              <a:t>kræver</a:t>
            </a:r>
            <a:r>
              <a:rPr lang="en-GB" b="0" i="1">
                <a:solidFill>
                  <a:srgbClr val="6A6B6C"/>
                </a:solidFill>
                <a:effectLst/>
                <a:latin typeface="Roboto Slab" panose="020F0502020204030204" pitchFamily="34" charset="0"/>
              </a:rPr>
              <a:t> </a:t>
            </a:r>
            <a:r>
              <a:rPr lang="en-GB" b="0" i="1" err="1">
                <a:solidFill>
                  <a:srgbClr val="6A6B6C"/>
                </a:solidFill>
                <a:effectLst/>
                <a:latin typeface="Roboto Slab" panose="020F0502020204030204" pitchFamily="34" charset="0"/>
              </a:rPr>
              <a:t>en</a:t>
            </a:r>
            <a:r>
              <a:rPr lang="en-GB" b="0" i="1">
                <a:solidFill>
                  <a:srgbClr val="6A6B6C"/>
                </a:solidFill>
                <a:effectLst/>
                <a:latin typeface="Roboto Slab" panose="020F0502020204030204" pitchFamily="34" charset="0"/>
              </a:rPr>
              <a:t> </a:t>
            </a:r>
            <a:r>
              <a:rPr lang="en-GB" b="0" i="1" err="1">
                <a:solidFill>
                  <a:srgbClr val="6A6B6C"/>
                </a:solidFill>
                <a:effectLst/>
                <a:latin typeface="Roboto Slab" panose="020F0502020204030204" pitchFamily="34" charset="0"/>
              </a:rPr>
              <a:t>kombination</a:t>
            </a:r>
            <a:r>
              <a:rPr lang="en-GB" b="0" i="1">
                <a:solidFill>
                  <a:srgbClr val="6A6B6C"/>
                </a:solidFill>
                <a:effectLst/>
                <a:latin typeface="Roboto Slab" panose="020F0502020204030204" pitchFamily="34" charset="0"/>
              </a:rPr>
              <a:t> </a:t>
            </a:r>
            <a:r>
              <a:rPr lang="en-GB" b="0" i="1" err="1">
                <a:solidFill>
                  <a:srgbClr val="6A6B6C"/>
                </a:solidFill>
                <a:effectLst/>
                <a:latin typeface="Roboto Slab" panose="020F0502020204030204" pitchFamily="34" charset="0"/>
              </a:rPr>
              <a:t>af</a:t>
            </a:r>
            <a:r>
              <a:rPr lang="en-GB" b="0" i="1">
                <a:solidFill>
                  <a:srgbClr val="6A6B6C"/>
                </a:solidFill>
                <a:effectLst/>
                <a:latin typeface="Roboto Slab" panose="020F0502020204030204" pitchFamily="34" charset="0"/>
              </a:rPr>
              <a:t> </a:t>
            </a:r>
            <a:r>
              <a:rPr lang="en-GB" b="0" i="1" err="1">
                <a:solidFill>
                  <a:srgbClr val="6A6B6C"/>
                </a:solidFill>
                <a:effectLst/>
                <a:latin typeface="Roboto Slab" panose="020F0502020204030204" pitchFamily="34" charset="0"/>
              </a:rPr>
              <a:t>teknisk</a:t>
            </a:r>
            <a:r>
              <a:rPr lang="en-GB" b="0" i="1">
                <a:solidFill>
                  <a:srgbClr val="6A6B6C"/>
                </a:solidFill>
                <a:effectLst/>
                <a:latin typeface="Roboto Slab" panose="020F0502020204030204" pitchFamily="34" charset="0"/>
              </a:rPr>
              <a:t> </a:t>
            </a:r>
            <a:r>
              <a:rPr lang="en-GB" b="0" i="1" err="1">
                <a:solidFill>
                  <a:srgbClr val="6A6B6C"/>
                </a:solidFill>
                <a:effectLst/>
                <a:latin typeface="Roboto Slab" panose="020F0502020204030204" pitchFamily="34" charset="0"/>
              </a:rPr>
              <a:t>forståelse</a:t>
            </a:r>
            <a:r>
              <a:rPr lang="en-GB" b="0" i="1">
                <a:solidFill>
                  <a:srgbClr val="6A6B6C"/>
                </a:solidFill>
                <a:effectLst/>
                <a:latin typeface="Roboto Slab" panose="020F0502020204030204" pitchFamily="34" charset="0"/>
              </a:rPr>
              <a:t>, </a:t>
            </a:r>
            <a:r>
              <a:rPr lang="en-GB" b="0" i="1" err="1">
                <a:solidFill>
                  <a:srgbClr val="6A6B6C"/>
                </a:solidFill>
                <a:effectLst/>
                <a:latin typeface="Roboto Slab" panose="020F0502020204030204" pitchFamily="34" charset="0"/>
              </a:rPr>
              <a:t>kreativitet</a:t>
            </a:r>
            <a:r>
              <a:rPr lang="en-GB" b="0" i="1">
                <a:solidFill>
                  <a:srgbClr val="6A6B6C"/>
                </a:solidFill>
                <a:effectLst/>
                <a:latin typeface="Roboto Slab" panose="020F0502020204030204" pitchFamily="34" charset="0"/>
              </a:rPr>
              <a:t>, </a:t>
            </a:r>
            <a:r>
              <a:rPr lang="en-GB" b="0" i="1" err="1">
                <a:solidFill>
                  <a:srgbClr val="6A6B6C"/>
                </a:solidFill>
                <a:effectLst/>
                <a:latin typeface="Roboto Slab" panose="020F0502020204030204" pitchFamily="34" charset="0"/>
              </a:rPr>
              <a:t>kritisk</a:t>
            </a:r>
            <a:r>
              <a:rPr lang="en-GB" b="0" i="1">
                <a:solidFill>
                  <a:srgbClr val="6A6B6C"/>
                </a:solidFill>
                <a:effectLst/>
                <a:latin typeface="Roboto Slab" panose="020F0502020204030204" pitchFamily="34" charset="0"/>
              </a:rPr>
              <a:t> </a:t>
            </a:r>
            <a:r>
              <a:rPr lang="en-GB" b="0" i="1" err="1">
                <a:solidFill>
                  <a:srgbClr val="6A6B6C"/>
                </a:solidFill>
                <a:effectLst/>
                <a:latin typeface="Roboto Slab" panose="020F0502020204030204" pitchFamily="34" charset="0"/>
              </a:rPr>
              <a:t>tænkning</a:t>
            </a:r>
            <a:r>
              <a:rPr lang="en-GB" b="0" i="1">
                <a:solidFill>
                  <a:srgbClr val="6A6B6C"/>
                </a:solidFill>
                <a:effectLst/>
                <a:latin typeface="Roboto Slab" panose="020F0502020204030204" pitchFamily="34" charset="0"/>
              </a:rPr>
              <a:t> </a:t>
            </a:r>
            <a:r>
              <a:rPr lang="en-GB" b="0" i="1" err="1">
                <a:solidFill>
                  <a:srgbClr val="6A6B6C"/>
                </a:solidFill>
                <a:effectLst/>
                <a:latin typeface="Roboto Slab" panose="020F0502020204030204" pitchFamily="34" charset="0"/>
              </a:rPr>
              <a:t>og</a:t>
            </a:r>
            <a:r>
              <a:rPr lang="en-GB" b="0" i="1">
                <a:solidFill>
                  <a:srgbClr val="6A6B6C"/>
                </a:solidFill>
                <a:effectLst/>
                <a:latin typeface="Roboto Slab" panose="020F0502020204030204" pitchFamily="34" charset="0"/>
              </a:rPr>
              <a:t> </a:t>
            </a:r>
            <a:r>
              <a:rPr lang="en-GB" b="0" i="1" err="1">
                <a:solidFill>
                  <a:srgbClr val="6A6B6C"/>
                </a:solidFill>
                <a:effectLst/>
                <a:latin typeface="Roboto Slab" panose="020F0502020204030204" pitchFamily="34" charset="0"/>
              </a:rPr>
              <a:t>kommunikationsevner</a:t>
            </a:r>
            <a:r>
              <a:rPr lang="en-GB" b="0" i="1">
                <a:solidFill>
                  <a:srgbClr val="6A6B6C"/>
                </a:solidFill>
                <a:effectLst/>
                <a:latin typeface="Roboto Slab" panose="020F0502020204030204" pitchFamily="34" charset="0"/>
              </a:rPr>
              <a:t>. </a:t>
            </a:r>
            <a:r>
              <a:rPr lang="en-GB" b="0" i="1" err="1">
                <a:solidFill>
                  <a:srgbClr val="6A6B6C"/>
                </a:solidFill>
                <a:effectLst/>
                <a:latin typeface="Roboto Slab" panose="020F0502020204030204" pitchFamily="34" charset="0"/>
              </a:rPr>
              <a:t>En</a:t>
            </a:r>
            <a:r>
              <a:rPr lang="en-GB" b="0" i="1">
                <a:solidFill>
                  <a:srgbClr val="6A6B6C"/>
                </a:solidFill>
                <a:effectLst/>
                <a:latin typeface="Roboto Slab" panose="020F0502020204030204" pitchFamily="34" charset="0"/>
              </a:rPr>
              <a:t> </a:t>
            </a:r>
            <a:r>
              <a:rPr lang="en-GB" b="0" i="1" err="1">
                <a:solidFill>
                  <a:srgbClr val="6A6B6C"/>
                </a:solidFill>
                <a:effectLst/>
                <a:latin typeface="Roboto Slab" panose="020F0502020204030204" pitchFamily="34" charset="0"/>
              </a:rPr>
              <a:t>dygtig</a:t>
            </a:r>
            <a:r>
              <a:rPr lang="en-GB" b="0" i="1">
                <a:solidFill>
                  <a:srgbClr val="6A6B6C"/>
                </a:solidFill>
                <a:effectLst/>
                <a:latin typeface="Roboto Slab" panose="020F0502020204030204" pitchFamily="34" charset="0"/>
              </a:rPr>
              <a:t> prompt engineer </a:t>
            </a:r>
            <a:r>
              <a:rPr lang="en-GB" b="0" i="1" err="1">
                <a:solidFill>
                  <a:srgbClr val="6A6B6C"/>
                </a:solidFill>
                <a:effectLst/>
                <a:latin typeface="Roboto Slab" panose="020F0502020204030204" pitchFamily="34" charset="0"/>
              </a:rPr>
              <a:t>kan</a:t>
            </a:r>
            <a:r>
              <a:rPr lang="en-GB" b="0" i="1">
                <a:solidFill>
                  <a:srgbClr val="6A6B6C"/>
                </a:solidFill>
                <a:effectLst/>
                <a:latin typeface="Roboto Slab" panose="020F0502020204030204" pitchFamily="34" charset="0"/>
              </a:rPr>
              <a:t> </a:t>
            </a:r>
            <a:r>
              <a:rPr lang="en-GB" b="0" i="1" err="1">
                <a:solidFill>
                  <a:srgbClr val="6A6B6C"/>
                </a:solidFill>
                <a:effectLst/>
                <a:latin typeface="Roboto Slab" panose="020F0502020204030204" pitchFamily="34" charset="0"/>
              </a:rPr>
              <a:t>udnytte</a:t>
            </a:r>
            <a:r>
              <a:rPr lang="en-GB" b="0" i="1">
                <a:solidFill>
                  <a:srgbClr val="6A6B6C"/>
                </a:solidFill>
                <a:effectLst/>
                <a:latin typeface="Roboto Slab" panose="020F0502020204030204" pitchFamily="34" charset="0"/>
              </a:rPr>
              <a:t> AI’s </a:t>
            </a:r>
            <a:r>
              <a:rPr lang="en-GB" b="0" i="1" err="1">
                <a:solidFill>
                  <a:srgbClr val="6A6B6C"/>
                </a:solidFill>
                <a:effectLst/>
                <a:latin typeface="Roboto Slab" panose="020F0502020204030204" pitchFamily="34" charset="0"/>
              </a:rPr>
              <a:t>potentiale</a:t>
            </a:r>
            <a:r>
              <a:rPr lang="en-GB" b="0" i="1">
                <a:solidFill>
                  <a:srgbClr val="6A6B6C"/>
                </a:solidFill>
                <a:effectLst/>
                <a:latin typeface="Roboto Slab" panose="020F0502020204030204" pitchFamily="34" charset="0"/>
              </a:rPr>
              <a:t> </a:t>
            </a:r>
            <a:r>
              <a:rPr lang="en-GB" b="0" i="1" err="1">
                <a:solidFill>
                  <a:srgbClr val="6A6B6C"/>
                </a:solidFill>
                <a:effectLst/>
                <a:latin typeface="Roboto Slab" panose="020F0502020204030204" pitchFamily="34" charset="0"/>
              </a:rPr>
              <a:t>og</a:t>
            </a:r>
            <a:r>
              <a:rPr lang="en-GB" b="0" i="1">
                <a:solidFill>
                  <a:srgbClr val="6A6B6C"/>
                </a:solidFill>
                <a:effectLst/>
                <a:latin typeface="Roboto Slab" panose="020F0502020204030204" pitchFamily="34" charset="0"/>
              </a:rPr>
              <a:t> </a:t>
            </a:r>
            <a:r>
              <a:rPr lang="en-GB" b="0" i="1" err="1">
                <a:solidFill>
                  <a:srgbClr val="6A6B6C"/>
                </a:solidFill>
                <a:effectLst/>
                <a:latin typeface="Roboto Slab" panose="020F0502020204030204" pitchFamily="34" charset="0"/>
              </a:rPr>
              <a:t>styre</a:t>
            </a:r>
            <a:r>
              <a:rPr lang="en-GB" b="0" i="1">
                <a:solidFill>
                  <a:srgbClr val="6A6B6C"/>
                </a:solidFill>
                <a:effectLst/>
                <a:latin typeface="Roboto Slab" panose="020F0502020204030204" pitchFamily="34" charset="0"/>
              </a:rPr>
              <a:t> dens output for at </a:t>
            </a:r>
            <a:r>
              <a:rPr lang="en-GB" b="0" i="1" err="1">
                <a:solidFill>
                  <a:srgbClr val="6A6B6C"/>
                </a:solidFill>
                <a:effectLst/>
                <a:latin typeface="Roboto Slab" panose="020F0502020204030204" pitchFamily="34" charset="0"/>
              </a:rPr>
              <a:t>opnå</a:t>
            </a:r>
            <a:r>
              <a:rPr lang="en-GB" b="0" i="1">
                <a:solidFill>
                  <a:srgbClr val="6A6B6C"/>
                </a:solidFill>
                <a:effectLst/>
                <a:latin typeface="Roboto Slab" panose="020F0502020204030204" pitchFamily="34" charset="0"/>
              </a:rPr>
              <a:t> </a:t>
            </a:r>
            <a:r>
              <a:rPr lang="en-GB" b="0" i="1" err="1">
                <a:solidFill>
                  <a:srgbClr val="6A6B6C"/>
                </a:solidFill>
                <a:effectLst/>
                <a:latin typeface="Roboto Slab" panose="020F0502020204030204" pitchFamily="34" charset="0"/>
              </a:rPr>
              <a:t>ønskede</a:t>
            </a:r>
            <a:r>
              <a:rPr lang="en-GB" b="0" i="1">
                <a:solidFill>
                  <a:srgbClr val="6A6B6C"/>
                </a:solidFill>
                <a:effectLst/>
                <a:latin typeface="Roboto Slab" panose="020F0502020204030204" pitchFamily="34" charset="0"/>
              </a:rPr>
              <a:t> </a:t>
            </a:r>
            <a:r>
              <a:rPr lang="en-GB" b="0" i="1" err="1">
                <a:solidFill>
                  <a:srgbClr val="6A6B6C"/>
                </a:solidFill>
                <a:effectLst/>
                <a:latin typeface="Roboto Slab" panose="020F0502020204030204" pitchFamily="34" charset="0"/>
              </a:rPr>
              <a:t>resultater</a:t>
            </a:r>
            <a:r>
              <a:rPr lang="en-GB" b="0" i="1">
                <a:solidFill>
                  <a:srgbClr val="6A6B6C"/>
                </a:solidFill>
                <a:effectLst/>
                <a:latin typeface="Roboto Slab" panose="020F0502020204030204" pitchFamily="34" charset="0"/>
              </a:rPr>
              <a:t>, </a:t>
            </a:r>
            <a:r>
              <a:rPr lang="en-GB" b="0" i="1" err="1">
                <a:solidFill>
                  <a:srgbClr val="6A6B6C"/>
                </a:solidFill>
                <a:effectLst/>
                <a:latin typeface="Roboto Slab" panose="020F0502020204030204" pitchFamily="34" charset="0"/>
              </a:rPr>
              <a:t>fra</a:t>
            </a:r>
            <a:r>
              <a:rPr lang="en-GB" b="0" i="1">
                <a:solidFill>
                  <a:srgbClr val="6A6B6C"/>
                </a:solidFill>
                <a:effectLst/>
                <a:latin typeface="Roboto Slab" panose="020F0502020204030204" pitchFamily="34" charset="0"/>
              </a:rPr>
              <a:t> at </a:t>
            </a:r>
            <a:r>
              <a:rPr lang="en-GB" b="0" i="1" err="1">
                <a:solidFill>
                  <a:srgbClr val="6A6B6C"/>
                </a:solidFill>
                <a:effectLst/>
                <a:latin typeface="Roboto Slab" panose="020F0502020204030204" pitchFamily="34" charset="0"/>
              </a:rPr>
              <a:t>skrive</a:t>
            </a:r>
            <a:r>
              <a:rPr lang="en-GB" b="0" i="1">
                <a:solidFill>
                  <a:srgbClr val="6A6B6C"/>
                </a:solidFill>
                <a:effectLst/>
                <a:latin typeface="Roboto Slab" panose="020F0502020204030204" pitchFamily="34" charset="0"/>
              </a:rPr>
              <a:t> </a:t>
            </a:r>
            <a:r>
              <a:rPr lang="en-GB" b="0" i="1" err="1">
                <a:solidFill>
                  <a:srgbClr val="6A6B6C"/>
                </a:solidFill>
                <a:effectLst/>
                <a:latin typeface="Roboto Slab" panose="020F0502020204030204" pitchFamily="34" charset="0"/>
              </a:rPr>
              <a:t>i</a:t>
            </a:r>
            <a:r>
              <a:rPr lang="en-GB" b="0" i="1">
                <a:solidFill>
                  <a:srgbClr val="6A6B6C"/>
                </a:solidFill>
                <a:effectLst/>
                <a:latin typeface="Roboto Slab" panose="020F0502020204030204" pitchFamily="34" charset="0"/>
              </a:rPr>
              <a:t> </a:t>
            </a:r>
            <a:r>
              <a:rPr lang="en-GB" b="0" i="1" err="1">
                <a:solidFill>
                  <a:srgbClr val="6A6B6C"/>
                </a:solidFill>
                <a:effectLst/>
                <a:latin typeface="Roboto Slab" panose="020F0502020204030204" pitchFamily="34" charset="0"/>
              </a:rPr>
              <a:t>en</a:t>
            </a:r>
            <a:r>
              <a:rPr lang="en-GB" b="0" i="1">
                <a:solidFill>
                  <a:srgbClr val="6A6B6C"/>
                </a:solidFill>
                <a:effectLst/>
                <a:latin typeface="Roboto Slab" panose="020F0502020204030204" pitchFamily="34" charset="0"/>
              </a:rPr>
              <a:t> </a:t>
            </a:r>
            <a:r>
              <a:rPr lang="en-GB" b="0" i="1" err="1">
                <a:solidFill>
                  <a:srgbClr val="6A6B6C"/>
                </a:solidFill>
                <a:effectLst/>
                <a:latin typeface="Roboto Slab" panose="020F0502020204030204" pitchFamily="34" charset="0"/>
              </a:rPr>
              <a:t>bestemt</a:t>
            </a:r>
            <a:r>
              <a:rPr lang="en-GB" b="0" i="1">
                <a:solidFill>
                  <a:srgbClr val="6A6B6C"/>
                </a:solidFill>
                <a:effectLst/>
                <a:latin typeface="Roboto Slab" panose="020F0502020204030204" pitchFamily="34" charset="0"/>
              </a:rPr>
              <a:t> </a:t>
            </a:r>
            <a:r>
              <a:rPr lang="en-GB" b="0" i="1" err="1">
                <a:solidFill>
                  <a:srgbClr val="6A6B6C"/>
                </a:solidFill>
                <a:effectLst/>
                <a:latin typeface="Roboto Slab" panose="020F0502020204030204" pitchFamily="34" charset="0"/>
              </a:rPr>
              <a:t>stil</a:t>
            </a:r>
            <a:r>
              <a:rPr lang="en-GB" b="0" i="1">
                <a:solidFill>
                  <a:srgbClr val="6A6B6C"/>
                </a:solidFill>
                <a:effectLst/>
                <a:latin typeface="Roboto Slab" panose="020F0502020204030204" pitchFamily="34" charset="0"/>
              </a:rPr>
              <a:t> </a:t>
            </a:r>
            <a:r>
              <a:rPr lang="en-GB" b="0" i="1" err="1">
                <a:solidFill>
                  <a:srgbClr val="6A6B6C"/>
                </a:solidFill>
                <a:effectLst/>
                <a:latin typeface="Roboto Slab" panose="020F0502020204030204" pitchFamily="34" charset="0"/>
              </a:rPr>
              <a:t>til</a:t>
            </a:r>
            <a:r>
              <a:rPr lang="en-GB" b="0" i="1">
                <a:solidFill>
                  <a:srgbClr val="6A6B6C"/>
                </a:solidFill>
                <a:effectLst/>
                <a:latin typeface="Roboto Slab" panose="020F0502020204030204" pitchFamily="34" charset="0"/>
              </a:rPr>
              <a:t> at </a:t>
            </a:r>
            <a:r>
              <a:rPr lang="en-GB" b="0" i="1" err="1">
                <a:solidFill>
                  <a:srgbClr val="6A6B6C"/>
                </a:solidFill>
                <a:effectLst/>
                <a:latin typeface="Roboto Slab" panose="020F0502020204030204" pitchFamily="34" charset="0"/>
              </a:rPr>
              <a:t>generere</a:t>
            </a:r>
            <a:r>
              <a:rPr lang="en-GB" b="0" i="1">
                <a:solidFill>
                  <a:srgbClr val="6A6B6C"/>
                </a:solidFill>
                <a:effectLst/>
                <a:latin typeface="Roboto Slab" panose="020F0502020204030204" pitchFamily="34" charset="0"/>
              </a:rPr>
              <a:t> </a:t>
            </a:r>
            <a:r>
              <a:rPr lang="en-GB" b="0" i="1" err="1">
                <a:solidFill>
                  <a:srgbClr val="6A6B6C"/>
                </a:solidFill>
                <a:effectLst/>
                <a:latin typeface="Roboto Slab" panose="020F0502020204030204" pitchFamily="34" charset="0"/>
              </a:rPr>
              <a:t>løsninger</a:t>
            </a:r>
            <a:r>
              <a:rPr lang="en-GB" b="0" i="1">
                <a:solidFill>
                  <a:srgbClr val="6A6B6C"/>
                </a:solidFill>
                <a:effectLst/>
                <a:latin typeface="Roboto Slab" panose="020F0502020204030204" pitchFamily="34" charset="0"/>
              </a:rPr>
              <a:t> </a:t>
            </a:r>
            <a:r>
              <a:rPr lang="en-GB" b="0" i="1" err="1">
                <a:solidFill>
                  <a:srgbClr val="6A6B6C"/>
                </a:solidFill>
                <a:effectLst/>
                <a:latin typeface="Roboto Slab" panose="020F0502020204030204" pitchFamily="34" charset="0"/>
              </a:rPr>
              <a:t>på</a:t>
            </a:r>
            <a:r>
              <a:rPr lang="en-GB" b="0" i="1">
                <a:solidFill>
                  <a:srgbClr val="6A6B6C"/>
                </a:solidFill>
                <a:effectLst/>
                <a:latin typeface="Roboto Slab" panose="020F0502020204030204" pitchFamily="34" charset="0"/>
              </a:rPr>
              <a:t> </a:t>
            </a:r>
            <a:r>
              <a:rPr lang="en-GB" b="0" i="1" err="1">
                <a:solidFill>
                  <a:srgbClr val="6A6B6C"/>
                </a:solidFill>
                <a:effectLst/>
                <a:latin typeface="Roboto Slab" panose="020F0502020204030204" pitchFamily="34" charset="0"/>
              </a:rPr>
              <a:t>komplekse</a:t>
            </a:r>
            <a:r>
              <a:rPr lang="en-GB" b="0" i="1">
                <a:solidFill>
                  <a:srgbClr val="6A6B6C"/>
                </a:solidFill>
                <a:effectLst/>
                <a:latin typeface="Roboto Slab" panose="020F0502020204030204" pitchFamily="34" charset="0"/>
              </a:rPr>
              <a:t> </a:t>
            </a:r>
            <a:r>
              <a:rPr lang="en-GB" b="0" i="1" err="1">
                <a:solidFill>
                  <a:srgbClr val="6A6B6C"/>
                </a:solidFill>
                <a:effectLst/>
                <a:latin typeface="Roboto Slab" panose="020F0502020204030204" pitchFamily="34" charset="0"/>
              </a:rPr>
              <a:t>problemer</a:t>
            </a:r>
            <a:r>
              <a:rPr lang="en-GB" b="0" i="1">
                <a:solidFill>
                  <a:srgbClr val="6A6B6C"/>
                </a:solidFill>
                <a:effectLst/>
                <a:latin typeface="Roboto Slab" panose="020F0502020204030204" pitchFamily="34" charset="0"/>
              </a:rPr>
              <a:t>.</a:t>
            </a:r>
          </a:p>
          <a:p>
            <a:endParaRPr lang="en-GB" b="0" i="0">
              <a:solidFill>
                <a:srgbClr val="6A6B6C"/>
              </a:solidFill>
              <a:effectLst/>
              <a:latin typeface="Roboto Slab" panose="020F0502020204030204" pitchFamily="34" charset="0"/>
            </a:endParaRPr>
          </a:p>
          <a:p>
            <a:r>
              <a:rPr lang="da-DK" err="1"/>
              <a:t>https</a:t>
            </a:r>
            <a:r>
              <a:rPr lang="da-DK"/>
              <a:t>://</a:t>
            </a:r>
            <a:r>
              <a:rPr lang="da-DK" err="1"/>
              <a:t>www.jpomarketing.dk</a:t>
            </a:r>
            <a:r>
              <a:rPr lang="da-DK"/>
              <a:t>/prompt-</a:t>
            </a:r>
            <a:r>
              <a:rPr lang="da-DK" err="1"/>
              <a:t>engineering</a:t>
            </a:r>
            <a:r>
              <a:rPr lang="da-DK"/>
              <a: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EDAD8A-8B96-ED4C-9F20-8B30EBB5873F}"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19026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8.jpeg"/><Relationship Id="rId5" Type="http://schemas.openxmlformats.org/officeDocument/2006/relationships/image" Target="../media/image7.jpeg"/><Relationship Id="rId10" Type="http://schemas.openxmlformats.org/officeDocument/2006/relationships/image" Target="../media/image12.png"/><Relationship Id="rId4" Type="http://schemas.openxmlformats.org/officeDocument/2006/relationships/image" Target="../media/image6.jpeg"/><Relationship Id="rId9" Type="http://schemas.openxmlformats.org/officeDocument/2006/relationships/image" Target="../media/image11.jpeg"/></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 Id="rId9" Type="http://schemas.openxmlformats.org/officeDocument/2006/relationships/image" Target="../media/image11.jpeg"/></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 Id="rId9" Type="http://schemas.openxmlformats.org/officeDocument/2006/relationships/image" Target="../media/image11.jpeg"/></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 Id="rId9" Type="http://schemas.openxmlformats.org/officeDocument/2006/relationships/image" Target="../media/image11.jpe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35930C-DD3A-2853-7441-EE9F59C75CF9}"/>
              </a:ext>
            </a:extLst>
          </p:cNvPr>
          <p:cNvSpPr>
            <a:spLocks noGrp="1"/>
          </p:cNvSpPr>
          <p:nvPr>
            <p:ph type="ctrTitle"/>
          </p:nvPr>
        </p:nvSpPr>
        <p:spPr>
          <a:xfrm>
            <a:off x="857250" y="1621191"/>
            <a:ext cx="5143500" cy="3448756"/>
          </a:xfrm>
        </p:spPr>
        <p:txBody>
          <a:bodyPr anchor="b"/>
          <a:lstStyle>
            <a:lvl1pPr algn="ctr">
              <a:defRPr sz="3375"/>
            </a:lvl1pPr>
          </a:lstStyle>
          <a:p>
            <a:r>
              <a:rPr lang="da-DK"/>
              <a:t>Klik for at redigere titeltypografien i masteren</a:t>
            </a:r>
          </a:p>
        </p:txBody>
      </p:sp>
      <p:sp>
        <p:nvSpPr>
          <p:cNvPr id="3" name="Undertitel 2">
            <a:extLst>
              <a:ext uri="{FF2B5EF4-FFF2-40B4-BE49-F238E27FC236}">
                <a16:creationId xmlns:a16="http://schemas.microsoft.com/office/drawing/2014/main" id="{2FC62D48-3D7F-5BC3-B334-FEC02C35133D}"/>
              </a:ext>
            </a:extLst>
          </p:cNvPr>
          <p:cNvSpPr>
            <a:spLocks noGrp="1"/>
          </p:cNvSpPr>
          <p:nvPr>
            <p:ph type="subTitle" idx="1"/>
          </p:nvPr>
        </p:nvSpPr>
        <p:spPr>
          <a:xfrm>
            <a:off x="857250" y="5202944"/>
            <a:ext cx="5143500" cy="2391656"/>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433FBB47-C8E8-7758-F4DC-D1C72CF2C137}"/>
              </a:ext>
            </a:extLst>
          </p:cNvPr>
          <p:cNvSpPr>
            <a:spLocks noGrp="1"/>
          </p:cNvSpPr>
          <p:nvPr>
            <p:ph type="dt" sz="half" idx="10"/>
          </p:nvPr>
        </p:nvSpPr>
        <p:spPr/>
        <p:txBody>
          <a:bodyPr/>
          <a:lstStyle/>
          <a:p>
            <a:fld id="{DC249BDD-5D7B-4E4D-9AFB-F9375DCD1B84}" type="datetimeFigureOut">
              <a:rPr lang="da-DK" smtClean="0"/>
              <a:t>02-04-2024</a:t>
            </a:fld>
            <a:endParaRPr lang="da-DK"/>
          </a:p>
        </p:txBody>
      </p:sp>
      <p:sp>
        <p:nvSpPr>
          <p:cNvPr id="5" name="Pladsholder til sidefod 4">
            <a:extLst>
              <a:ext uri="{FF2B5EF4-FFF2-40B4-BE49-F238E27FC236}">
                <a16:creationId xmlns:a16="http://schemas.microsoft.com/office/drawing/2014/main" id="{3CB10733-6DE3-0899-8E74-1330CCD58993}"/>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95EA1E2B-91FD-1631-0A54-16CB404F4393}"/>
              </a:ext>
            </a:extLst>
          </p:cNvPr>
          <p:cNvSpPr>
            <a:spLocks noGrp="1"/>
          </p:cNvSpPr>
          <p:nvPr>
            <p:ph type="sldNum" sz="quarter" idx="12"/>
          </p:nvPr>
        </p:nvSpPr>
        <p:spPr/>
        <p:txBody>
          <a:bodyPr/>
          <a:lstStyle/>
          <a:p>
            <a:fld id="{1375705A-4092-41F4-9818-7524CDF04EBB}" type="slidenum">
              <a:rPr lang="da-DK" smtClean="0"/>
              <a:t>‹nr.›</a:t>
            </a:fld>
            <a:endParaRPr lang="da-DK"/>
          </a:p>
        </p:txBody>
      </p:sp>
    </p:spTree>
    <p:extLst>
      <p:ext uri="{BB962C8B-B14F-4D97-AF65-F5344CB8AC3E}">
        <p14:creationId xmlns:p14="http://schemas.microsoft.com/office/powerpoint/2010/main" val="332024928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EE9060-9973-C871-21F9-376417535B2F}"/>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77D1A478-90A2-DC7E-45B5-A842A689A847}"/>
              </a:ext>
            </a:extLst>
          </p:cNvPr>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6C7D75A8-99B9-7C4D-DEA1-71C4FC9E4D37}"/>
              </a:ext>
            </a:extLst>
          </p:cNvPr>
          <p:cNvSpPr>
            <a:spLocks noGrp="1"/>
          </p:cNvSpPr>
          <p:nvPr>
            <p:ph type="dt" sz="half" idx="10"/>
          </p:nvPr>
        </p:nvSpPr>
        <p:spPr/>
        <p:txBody>
          <a:bodyPr/>
          <a:lstStyle/>
          <a:p>
            <a:fld id="{DC249BDD-5D7B-4E4D-9AFB-F9375DCD1B84}" type="datetimeFigureOut">
              <a:rPr lang="da-DK" smtClean="0"/>
              <a:t>02-04-2024</a:t>
            </a:fld>
            <a:endParaRPr lang="da-DK"/>
          </a:p>
        </p:txBody>
      </p:sp>
      <p:sp>
        <p:nvSpPr>
          <p:cNvPr id="5" name="Pladsholder til sidefod 4">
            <a:extLst>
              <a:ext uri="{FF2B5EF4-FFF2-40B4-BE49-F238E27FC236}">
                <a16:creationId xmlns:a16="http://schemas.microsoft.com/office/drawing/2014/main" id="{39F6958A-C219-CF33-AA36-A5E5A50F8780}"/>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D0296E7D-03D3-C72F-C5A6-8CBE3D523DA5}"/>
              </a:ext>
            </a:extLst>
          </p:cNvPr>
          <p:cNvSpPr>
            <a:spLocks noGrp="1"/>
          </p:cNvSpPr>
          <p:nvPr>
            <p:ph type="sldNum" sz="quarter" idx="12"/>
          </p:nvPr>
        </p:nvSpPr>
        <p:spPr/>
        <p:txBody>
          <a:bodyPr/>
          <a:lstStyle/>
          <a:p>
            <a:fld id="{1375705A-4092-41F4-9818-7524CDF04EBB}" type="slidenum">
              <a:rPr lang="da-DK" smtClean="0"/>
              <a:t>‹nr.›</a:t>
            </a:fld>
            <a:endParaRPr lang="da-DK"/>
          </a:p>
        </p:txBody>
      </p:sp>
    </p:spTree>
    <p:extLst>
      <p:ext uri="{BB962C8B-B14F-4D97-AF65-F5344CB8AC3E}">
        <p14:creationId xmlns:p14="http://schemas.microsoft.com/office/powerpoint/2010/main" val="4223824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59A8A66C-13CA-DB4D-6247-026230485F56}"/>
              </a:ext>
            </a:extLst>
          </p:cNvPr>
          <p:cNvSpPr>
            <a:spLocks noGrp="1"/>
          </p:cNvSpPr>
          <p:nvPr>
            <p:ph type="title" orient="vert"/>
          </p:nvPr>
        </p:nvSpPr>
        <p:spPr>
          <a:xfrm>
            <a:off x="4907756" y="527403"/>
            <a:ext cx="1478756" cy="8394877"/>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C25D9DD6-B458-12B7-C72B-661D33D2725A}"/>
              </a:ext>
            </a:extLst>
          </p:cNvPr>
          <p:cNvSpPr>
            <a:spLocks noGrp="1"/>
          </p:cNvSpPr>
          <p:nvPr>
            <p:ph type="body" orient="vert" idx="1"/>
          </p:nvPr>
        </p:nvSpPr>
        <p:spPr>
          <a:xfrm>
            <a:off x="471487" y="527403"/>
            <a:ext cx="4350544" cy="8394877"/>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71C270F2-1EB4-AAC8-9ADF-ACA3AE7EA1F6}"/>
              </a:ext>
            </a:extLst>
          </p:cNvPr>
          <p:cNvSpPr>
            <a:spLocks noGrp="1"/>
          </p:cNvSpPr>
          <p:nvPr>
            <p:ph type="dt" sz="half" idx="10"/>
          </p:nvPr>
        </p:nvSpPr>
        <p:spPr/>
        <p:txBody>
          <a:bodyPr/>
          <a:lstStyle/>
          <a:p>
            <a:fld id="{DC249BDD-5D7B-4E4D-9AFB-F9375DCD1B84}" type="datetimeFigureOut">
              <a:rPr lang="da-DK" smtClean="0"/>
              <a:t>02-04-2024</a:t>
            </a:fld>
            <a:endParaRPr lang="da-DK"/>
          </a:p>
        </p:txBody>
      </p:sp>
      <p:sp>
        <p:nvSpPr>
          <p:cNvPr id="5" name="Pladsholder til sidefod 4">
            <a:extLst>
              <a:ext uri="{FF2B5EF4-FFF2-40B4-BE49-F238E27FC236}">
                <a16:creationId xmlns:a16="http://schemas.microsoft.com/office/drawing/2014/main" id="{E689685A-F555-733A-495D-9AF69D21F700}"/>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8468A5E5-271A-26D3-3BA3-B39E54066F30}"/>
              </a:ext>
            </a:extLst>
          </p:cNvPr>
          <p:cNvSpPr>
            <a:spLocks noGrp="1"/>
          </p:cNvSpPr>
          <p:nvPr>
            <p:ph type="sldNum" sz="quarter" idx="12"/>
          </p:nvPr>
        </p:nvSpPr>
        <p:spPr/>
        <p:txBody>
          <a:bodyPr/>
          <a:lstStyle/>
          <a:p>
            <a:fld id="{1375705A-4092-41F4-9818-7524CDF04EBB}" type="slidenum">
              <a:rPr lang="da-DK" smtClean="0"/>
              <a:t>‹nr.›</a:t>
            </a:fld>
            <a:endParaRPr lang="da-DK"/>
          </a:p>
        </p:txBody>
      </p:sp>
    </p:spTree>
    <p:extLst>
      <p:ext uri="{BB962C8B-B14F-4D97-AF65-F5344CB8AC3E}">
        <p14:creationId xmlns:p14="http://schemas.microsoft.com/office/powerpoint/2010/main" val="7177272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rugerdefineret layou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A4636F-7B8B-1BE8-72A0-7154962112E0}"/>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7289010A-9A45-31A2-0C7C-3AE6CBC57625}"/>
              </a:ext>
            </a:extLst>
          </p:cNvPr>
          <p:cNvSpPr>
            <a:spLocks noGrp="1"/>
          </p:cNvSpPr>
          <p:nvPr>
            <p:ph type="dt" sz="half" idx="10"/>
          </p:nvPr>
        </p:nvSpPr>
        <p:spPr/>
        <p:txBody>
          <a:bodyPr/>
          <a:lstStyle/>
          <a:p>
            <a:fld id="{DC249BDD-5D7B-4E4D-9AFB-F9375DCD1B84}" type="datetimeFigureOut">
              <a:rPr lang="da-DK" smtClean="0"/>
              <a:t>02-04-2024</a:t>
            </a:fld>
            <a:endParaRPr lang="da-DK"/>
          </a:p>
        </p:txBody>
      </p:sp>
      <p:sp>
        <p:nvSpPr>
          <p:cNvPr id="4" name="Pladsholder til sidefod 3">
            <a:extLst>
              <a:ext uri="{FF2B5EF4-FFF2-40B4-BE49-F238E27FC236}">
                <a16:creationId xmlns:a16="http://schemas.microsoft.com/office/drawing/2014/main" id="{D78676B6-38FB-4ABD-8BE1-11BC163D2B63}"/>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56061108-A684-AC53-DA14-556F443DD883}"/>
              </a:ext>
            </a:extLst>
          </p:cNvPr>
          <p:cNvSpPr>
            <a:spLocks noGrp="1"/>
          </p:cNvSpPr>
          <p:nvPr>
            <p:ph type="sldNum" sz="quarter" idx="12"/>
          </p:nvPr>
        </p:nvSpPr>
        <p:spPr/>
        <p:txBody>
          <a:bodyPr/>
          <a:lstStyle/>
          <a:p>
            <a:fld id="{1375705A-4092-41F4-9818-7524CDF04EBB}" type="slidenum">
              <a:rPr lang="da-DK" smtClean="0"/>
              <a:t>‹nr.›</a:t>
            </a:fld>
            <a:endParaRPr lang="da-DK"/>
          </a:p>
        </p:txBody>
      </p:sp>
      <p:pic>
        <p:nvPicPr>
          <p:cNvPr id="7" name="Grafik 6">
            <a:extLst>
              <a:ext uri="{FF2B5EF4-FFF2-40B4-BE49-F238E27FC236}">
                <a16:creationId xmlns:a16="http://schemas.microsoft.com/office/drawing/2014/main" id="{A5A3E594-AFEC-5A7D-EDA4-0968DBAA8B0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9511" y="9114896"/>
            <a:ext cx="466779" cy="527403"/>
          </a:xfrm>
          <a:prstGeom prst="rect">
            <a:avLst/>
          </a:prstGeom>
        </p:spPr>
      </p:pic>
    </p:spTree>
    <p:extLst>
      <p:ext uri="{BB962C8B-B14F-4D97-AF65-F5344CB8AC3E}">
        <p14:creationId xmlns:p14="http://schemas.microsoft.com/office/powerpoint/2010/main" val="156611209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am kvadrat">
    <p:spTree>
      <p:nvGrpSpPr>
        <p:cNvPr id="1" name=""/>
        <p:cNvGrpSpPr/>
        <p:nvPr/>
      </p:nvGrpSpPr>
      <p:grpSpPr>
        <a:xfrm>
          <a:off x="0" y="0"/>
          <a:ext cx="0" cy="0"/>
          <a:chOff x="0" y="0"/>
          <a:chExt cx="0" cy="0"/>
        </a:xfrm>
      </p:grpSpPr>
      <p:sp>
        <p:nvSpPr>
          <p:cNvPr id="3" name="Pladsholder til dato 2">
            <a:extLst>
              <a:ext uri="{FF2B5EF4-FFF2-40B4-BE49-F238E27FC236}">
                <a16:creationId xmlns:a16="http://schemas.microsoft.com/office/drawing/2014/main" id="{2EBEE83D-4140-55D4-A0E6-005BB2B4E4F9}"/>
              </a:ext>
            </a:extLst>
          </p:cNvPr>
          <p:cNvSpPr>
            <a:spLocks noGrp="1"/>
          </p:cNvSpPr>
          <p:nvPr>
            <p:ph type="dt" sz="half" idx="10"/>
          </p:nvPr>
        </p:nvSpPr>
        <p:spPr/>
        <p:txBody>
          <a:bodyPr/>
          <a:lstStyle/>
          <a:p>
            <a:fld id="{DC249BDD-5D7B-4E4D-9AFB-F9375DCD1B84}" type="datetimeFigureOut">
              <a:rPr lang="da-DK" smtClean="0"/>
              <a:t>02-04-2024</a:t>
            </a:fld>
            <a:endParaRPr lang="da-DK"/>
          </a:p>
        </p:txBody>
      </p:sp>
      <p:sp>
        <p:nvSpPr>
          <p:cNvPr id="4" name="Pladsholder til sidefod 3">
            <a:extLst>
              <a:ext uri="{FF2B5EF4-FFF2-40B4-BE49-F238E27FC236}">
                <a16:creationId xmlns:a16="http://schemas.microsoft.com/office/drawing/2014/main" id="{3087967D-01AD-B7A6-760E-D48F0AC75941}"/>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C383C6EA-9E52-8A14-467B-73DC8F60F40E}"/>
              </a:ext>
            </a:extLst>
          </p:cNvPr>
          <p:cNvSpPr>
            <a:spLocks noGrp="1"/>
          </p:cNvSpPr>
          <p:nvPr>
            <p:ph type="sldNum" sz="quarter" idx="12"/>
          </p:nvPr>
        </p:nvSpPr>
        <p:spPr/>
        <p:txBody>
          <a:bodyPr/>
          <a:lstStyle/>
          <a:p>
            <a:fld id="{1375705A-4092-41F4-9818-7524CDF04EBB}" type="slidenum">
              <a:rPr lang="da-DK" smtClean="0"/>
              <a:t>‹nr.›</a:t>
            </a:fld>
            <a:endParaRPr lang="da-DK"/>
          </a:p>
        </p:txBody>
      </p:sp>
      <p:pic>
        <p:nvPicPr>
          <p:cNvPr id="7" name="Billede 6" descr="Et billede, der indeholder Ansigt, tøj, person, smil&#10;&#10;Automatisk genereret beskrivelse">
            <a:extLst>
              <a:ext uri="{FF2B5EF4-FFF2-40B4-BE49-F238E27FC236}">
                <a16:creationId xmlns:a16="http://schemas.microsoft.com/office/drawing/2014/main" id="{492AE0C2-63FE-73AE-47C5-EF2B701DC16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00598" y="736255"/>
            <a:ext cx="3284196" cy="8433490"/>
          </a:xfrm>
          <a:prstGeom prst="rect">
            <a:avLst/>
          </a:prstGeom>
        </p:spPr>
      </p:pic>
    </p:spTree>
    <p:extLst>
      <p:ext uri="{BB962C8B-B14F-4D97-AF65-F5344CB8AC3E}">
        <p14:creationId xmlns:p14="http://schemas.microsoft.com/office/powerpoint/2010/main" val="14328258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am med logo">
    <p:spTree>
      <p:nvGrpSpPr>
        <p:cNvPr id="1" name=""/>
        <p:cNvGrpSpPr/>
        <p:nvPr/>
      </p:nvGrpSpPr>
      <p:grpSpPr>
        <a:xfrm>
          <a:off x="0" y="0"/>
          <a:ext cx="0" cy="0"/>
          <a:chOff x="0" y="0"/>
          <a:chExt cx="0" cy="0"/>
        </a:xfrm>
      </p:grpSpPr>
      <p:grpSp>
        <p:nvGrpSpPr>
          <p:cNvPr id="22" name="Gruppe 21">
            <a:extLst>
              <a:ext uri="{FF2B5EF4-FFF2-40B4-BE49-F238E27FC236}">
                <a16:creationId xmlns:a16="http://schemas.microsoft.com/office/drawing/2014/main" id="{3795DD20-8204-DFE3-C99E-E46CA123F1CA}"/>
              </a:ext>
            </a:extLst>
          </p:cNvPr>
          <p:cNvGrpSpPr/>
          <p:nvPr userDrawn="1"/>
        </p:nvGrpSpPr>
        <p:grpSpPr>
          <a:xfrm>
            <a:off x="1404037" y="1254766"/>
            <a:ext cx="4049927" cy="5199896"/>
            <a:chOff x="2408572" y="2904651"/>
            <a:chExt cx="6710575" cy="3355281"/>
          </a:xfrm>
        </p:grpSpPr>
        <p:pic>
          <p:nvPicPr>
            <p:cNvPr id="7" name="Billede 6" descr="Et billede, der indeholder Ansigt, menneske, briller, tøj&#10;&#10;Automatisk genereret beskrivelse">
              <a:extLst>
                <a:ext uri="{FF2B5EF4-FFF2-40B4-BE49-F238E27FC236}">
                  <a16:creationId xmlns:a16="http://schemas.microsoft.com/office/drawing/2014/main" id="{AA186A60-A94B-2F9E-C9D8-EFF47DC0F3B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41511" y="2904651"/>
              <a:ext cx="1677635" cy="1677635"/>
            </a:xfrm>
            <a:prstGeom prst="rect">
              <a:avLst/>
            </a:prstGeom>
          </p:spPr>
        </p:pic>
        <p:pic>
          <p:nvPicPr>
            <p:cNvPr id="9" name="Billede 8" descr="Et billede, der indeholder Ansigt, smil, person, portræt&#10;&#10;Automatisk genereret beskrivelse">
              <a:extLst>
                <a:ext uri="{FF2B5EF4-FFF2-40B4-BE49-F238E27FC236}">
                  <a16:creationId xmlns:a16="http://schemas.microsoft.com/office/drawing/2014/main" id="{153C55F4-7A99-6DD1-E50E-DA886DBFE1F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408572" y="4582286"/>
              <a:ext cx="1677635" cy="1677635"/>
            </a:xfrm>
            <a:prstGeom prst="rect">
              <a:avLst/>
            </a:prstGeom>
          </p:spPr>
        </p:pic>
        <p:pic>
          <p:nvPicPr>
            <p:cNvPr id="11" name="Billede 10" descr="Et billede, der indeholder Ansigt, briller, tøj, skjorte/bluse/T-shirt&#10;&#10;Automatisk genereret beskrivelse">
              <a:extLst>
                <a:ext uri="{FF2B5EF4-FFF2-40B4-BE49-F238E27FC236}">
                  <a16:creationId xmlns:a16="http://schemas.microsoft.com/office/drawing/2014/main" id="{13D5BAE9-A7A2-732C-DD61-B10EAF98B75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763848" y="4582294"/>
              <a:ext cx="1677635" cy="1677635"/>
            </a:xfrm>
            <a:prstGeom prst="rect">
              <a:avLst/>
            </a:prstGeom>
          </p:spPr>
        </p:pic>
        <p:pic>
          <p:nvPicPr>
            <p:cNvPr id="13" name="Billede 12" descr="Et billede, der indeholder Ansigt, tøj, smil, person&#10;&#10;Automatisk genereret beskrivelse">
              <a:extLst>
                <a:ext uri="{FF2B5EF4-FFF2-40B4-BE49-F238E27FC236}">
                  <a16:creationId xmlns:a16="http://schemas.microsoft.com/office/drawing/2014/main" id="{60AA50E6-3C67-3F56-9F03-672DC466563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408596" y="2904657"/>
              <a:ext cx="1677635" cy="1677635"/>
            </a:xfrm>
            <a:prstGeom prst="rect">
              <a:avLst/>
            </a:prstGeom>
          </p:spPr>
        </p:pic>
        <p:pic>
          <p:nvPicPr>
            <p:cNvPr id="15" name="Billede 14" descr="Et billede, der indeholder Ansigt, person, smil, tøj&#10;&#10;Automatisk genereret beskrivelse">
              <a:extLst>
                <a:ext uri="{FF2B5EF4-FFF2-40B4-BE49-F238E27FC236}">
                  <a16:creationId xmlns:a16="http://schemas.microsoft.com/office/drawing/2014/main" id="{9916A3C0-0FF0-1588-30C1-1E70551C12E2}"/>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441512" y="4582297"/>
              <a:ext cx="1677635" cy="1677635"/>
            </a:xfrm>
            <a:prstGeom prst="rect">
              <a:avLst/>
            </a:prstGeom>
          </p:spPr>
        </p:pic>
        <p:pic>
          <p:nvPicPr>
            <p:cNvPr id="17" name="Billede 16" descr="Et billede, der indeholder Ansigt, smil, person, tøj&#10;&#10;Automatisk genereret beskrivelse">
              <a:extLst>
                <a:ext uri="{FF2B5EF4-FFF2-40B4-BE49-F238E27FC236}">
                  <a16:creationId xmlns:a16="http://schemas.microsoft.com/office/drawing/2014/main" id="{A2966ED9-DDF1-9CD3-3742-8D75DE941A4A}"/>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763876" y="2904660"/>
              <a:ext cx="1677635" cy="1677635"/>
            </a:xfrm>
            <a:prstGeom prst="rect">
              <a:avLst/>
            </a:prstGeom>
          </p:spPr>
        </p:pic>
        <p:pic>
          <p:nvPicPr>
            <p:cNvPr id="19" name="Billede 18" descr="Et billede, der indeholder Ansigt, person, smil, skærmbillede&#10;&#10;Automatisk genereret beskrivelse">
              <a:extLst>
                <a:ext uri="{FF2B5EF4-FFF2-40B4-BE49-F238E27FC236}">
                  <a16:creationId xmlns:a16="http://schemas.microsoft.com/office/drawing/2014/main" id="{98F00931-44C2-5BD0-5C03-71A00B24EEBE}"/>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4086227" y="2904651"/>
              <a:ext cx="1677635" cy="1677635"/>
            </a:xfrm>
            <a:prstGeom prst="rect">
              <a:avLst/>
            </a:prstGeom>
          </p:spPr>
        </p:pic>
        <p:pic>
          <p:nvPicPr>
            <p:cNvPr id="21" name="Billede 20" descr="Et billede, der indeholder Ansigt, smil, person, tøj&#10;&#10;Automatisk genereret beskrivelse">
              <a:extLst>
                <a:ext uri="{FF2B5EF4-FFF2-40B4-BE49-F238E27FC236}">
                  <a16:creationId xmlns:a16="http://schemas.microsoft.com/office/drawing/2014/main" id="{40DF1F6B-A68C-F4D3-7390-E27E64B72BFD}"/>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4086239" y="4582296"/>
              <a:ext cx="1677635" cy="1677635"/>
            </a:xfrm>
            <a:prstGeom prst="rect">
              <a:avLst/>
            </a:prstGeom>
          </p:spPr>
        </p:pic>
      </p:grpSp>
      <p:pic>
        <p:nvPicPr>
          <p:cNvPr id="23" name="Billede 22">
            <a:extLst>
              <a:ext uri="{FF2B5EF4-FFF2-40B4-BE49-F238E27FC236}">
                <a16:creationId xmlns:a16="http://schemas.microsoft.com/office/drawing/2014/main" id="{BDC2784A-4E95-052D-DDFD-C0F30F4CC20F}"/>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3002692" y="7676917"/>
            <a:ext cx="852616" cy="964456"/>
          </a:xfrm>
          <a:prstGeom prst="rect">
            <a:avLst/>
          </a:prstGeom>
        </p:spPr>
      </p:pic>
      <p:sp>
        <p:nvSpPr>
          <p:cNvPr id="24" name="Rektangel 23">
            <a:extLst>
              <a:ext uri="{FF2B5EF4-FFF2-40B4-BE49-F238E27FC236}">
                <a16:creationId xmlns:a16="http://schemas.microsoft.com/office/drawing/2014/main" id="{D7B9C0BE-E056-7218-CC21-19880E03C993}"/>
              </a:ext>
            </a:extLst>
          </p:cNvPr>
          <p:cNvSpPr/>
          <p:nvPr userDrawn="1"/>
        </p:nvSpPr>
        <p:spPr>
          <a:xfrm>
            <a:off x="0" y="8983820"/>
            <a:ext cx="620927" cy="922180"/>
          </a:xfrm>
          <a:prstGeom prst="rect">
            <a:avLst/>
          </a:prstGeom>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da-DK" sz="1013"/>
          </a:p>
        </p:txBody>
      </p:sp>
    </p:spTree>
    <p:extLst>
      <p:ext uri="{BB962C8B-B14F-4D97-AF65-F5344CB8AC3E}">
        <p14:creationId xmlns:p14="http://schemas.microsoft.com/office/powerpoint/2010/main" val="33930281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am og tekst">
    <p:spTree>
      <p:nvGrpSpPr>
        <p:cNvPr id="1" name=""/>
        <p:cNvGrpSpPr/>
        <p:nvPr/>
      </p:nvGrpSpPr>
      <p:grpSpPr>
        <a:xfrm>
          <a:off x="0" y="0"/>
          <a:ext cx="0" cy="0"/>
          <a:chOff x="0" y="0"/>
          <a:chExt cx="0" cy="0"/>
        </a:xfrm>
      </p:grpSpPr>
      <p:grpSp>
        <p:nvGrpSpPr>
          <p:cNvPr id="22" name="Gruppe 21">
            <a:extLst>
              <a:ext uri="{FF2B5EF4-FFF2-40B4-BE49-F238E27FC236}">
                <a16:creationId xmlns:a16="http://schemas.microsoft.com/office/drawing/2014/main" id="{3795DD20-8204-DFE3-C99E-E46CA123F1CA}"/>
              </a:ext>
            </a:extLst>
          </p:cNvPr>
          <p:cNvGrpSpPr/>
          <p:nvPr userDrawn="1"/>
        </p:nvGrpSpPr>
        <p:grpSpPr>
          <a:xfrm>
            <a:off x="1404030" y="3333864"/>
            <a:ext cx="4049927" cy="5199896"/>
            <a:chOff x="2408572" y="2904651"/>
            <a:chExt cx="6710575" cy="3355281"/>
          </a:xfrm>
        </p:grpSpPr>
        <p:pic>
          <p:nvPicPr>
            <p:cNvPr id="7" name="Billede 6" descr="Et billede, der indeholder Ansigt, menneske, briller, tøj&#10;&#10;Automatisk genereret beskrivelse">
              <a:extLst>
                <a:ext uri="{FF2B5EF4-FFF2-40B4-BE49-F238E27FC236}">
                  <a16:creationId xmlns:a16="http://schemas.microsoft.com/office/drawing/2014/main" id="{AA186A60-A94B-2F9E-C9D8-EFF47DC0F3B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41511" y="2904651"/>
              <a:ext cx="1677635" cy="1677635"/>
            </a:xfrm>
            <a:prstGeom prst="rect">
              <a:avLst/>
            </a:prstGeom>
          </p:spPr>
        </p:pic>
        <p:pic>
          <p:nvPicPr>
            <p:cNvPr id="9" name="Billede 8" descr="Et billede, der indeholder Ansigt, smil, person, portræt&#10;&#10;Automatisk genereret beskrivelse">
              <a:extLst>
                <a:ext uri="{FF2B5EF4-FFF2-40B4-BE49-F238E27FC236}">
                  <a16:creationId xmlns:a16="http://schemas.microsoft.com/office/drawing/2014/main" id="{153C55F4-7A99-6DD1-E50E-DA886DBFE1F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408572" y="4582286"/>
              <a:ext cx="1677635" cy="1677635"/>
            </a:xfrm>
            <a:prstGeom prst="rect">
              <a:avLst/>
            </a:prstGeom>
          </p:spPr>
        </p:pic>
        <p:pic>
          <p:nvPicPr>
            <p:cNvPr id="11" name="Billede 10" descr="Et billede, der indeholder Ansigt, briller, tøj, skjorte/bluse/T-shirt&#10;&#10;Automatisk genereret beskrivelse">
              <a:extLst>
                <a:ext uri="{FF2B5EF4-FFF2-40B4-BE49-F238E27FC236}">
                  <a16:creationId xmlns:a16="http://schemas.microsoft.com/office/drawing/2014/main" id="{13D5BAE9-A7A2-732C-DD61-B10EAF98B75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763848" y="4582294"/>
              <a:ext cx="1677635" cy="1677635"/>
            </a:xfrm>
            <a:prstGeom prst="rect">
              <a:avLst/>
            </a:prstGeom>
          </p:spPr>
        </p:pic>
        <p:pic>
          <p:nvPicPr>
            <p:cNvPr id="13" name="Billede 12" descr="Et billede, der indeholder Ansigt, tøj, smil, person&#10;&#10;Automatisk genereret beskrivelse">
              <a:extLst>
                <a:ext uri="{FF2B5EF4-FFF2-40B4-BE49-F238E27FC236}">
                  <a16:creationId xmlns:a16="http://schemas.microsoft.com/office/drawing/2014/main" id="{60AA50E6-3C67-3F56-9F03-672DC466563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408596" y="2904657"/>
              <a:ext cx="1677635" cy="1677635"/>
            </a:xfrm>
            <a:prstGeom prst="rect">
              <a:avLst/>
            </a:prstGeom>
          </p:spPr>
        </p:pic>
        <p:pic>
          <p:nvPicPr>
            <p:cNvPr id="15" name="Billede 14" descr="Et billede, der indeholder Ansigt, person, smil, tøj&#10;&#10;Automatisk genereret beskrivelse">
              <a:extLst>
                <a:ext uri="{FF2B5EF4-FFF2-40B4-BE49-F238E27FC236}">
                  <a16:creationId xmlns:a16="http://schemas.microsoft.com/office/drawing/2014/main" id="{9916A3C0-0FF0-1588-30C1-1E70551C12E2}"/>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441512" y="4582297"/>
              <a:ext cx="1677635" cy="1677635"/>
            </a:xfrm>
            <a:prstGeom prst="rect">
              <a:avLst/>
            </a:prstGeom>
          </p:spPr>
        </p:pic>
        <p:pic>
          <p:nvPicPr>
            <p:cNvPr id="17" name="Billede 16" descr="Et billede, der indeholder Ansigt, smil, person, tøj&#10;&#10;Automatisk genereret beskrivelse">
              <a:extLst>
                <a:ext uri="{FF2B5EF4-FFF2-40B4-BE49-F238E27FC236}">
                  <a16:creationId xmlns:a16="http://schemas.microsoft.com/office/drawing/2014/main" id="{A2966ED9-DDF1-9CD3-3742-8D75DE941A4A}"/>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763876" y="2904660"/>
              <a:ext cx="1677635" cy="1677635"/>
            </a:xfrm>
            <a:prstGeom prst="rect">
              <a:avLst/>
            </a:prstGeom>
          </p:spPr>
        </p:pic>
        <p:pic>
          <p:nvPicPr>
            <p:cNvPr id="19" name="Billede 18" descr="Et billede, der indeholder Ansigt, person, smil, skærmbillede&#10;&#10;Automatisk genereret beskrivelse">
              <a:extLst>
                <a:ext uri="{FF2B5EF4-FFF2-40B4-BE49-F238E27FC236}">
                  <a16:creationId xmlns:a16="http://schemas.microsoft.com/office/drawing/2014/main" id="{98F00931-44C2-5BD0-5C03-71A00B24EEBE}"/>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4086227" y="2904651"/>
              <a:ext cx="1677635" cy="1677635"/>
            </a:xfrm>
            <a:prstGeom prst="rect">
              <a:avLst/>
            </a:prstGeom>
          </p:spPr>
        </p:pic>
        <p:pic>
          <p:nvPicPr>
            <p:cNvPr id="21" name="Billede 20" descr="Et billede, der indeholder Ansigt, smil, person, tøj&#10;&#10;Automatisk genereret beskrivelse">
              <a:extLst>
                <a:ext uri="{FF2B5EF4-FFF2-40B4-BE49-F238E27FC236}">
                  <a16:creationId xmlns:a16="http://schemas.microsoft.com/office/drawing/2014/main" id="{40DF1F6B-A68C-F4D3-7390-E27E64B72BFD}"/>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4086239" y="4582296"/>
              <a:ext cx="1677635" cy="1677635"/>
            </a:xfrm>
            <a:prstGeom prst="rect">
              <a:avLst/>
            </a:prstGeom>
          </p:spPr>
        </p:pic>
      </p:grpSp>
      <p:sp>
        <p:nvSpPr>
          <p:cNvPr id="2" name="Titel 1">
            <a:extLst>
              <a:ext uri="{FF2B5EF4-FFF2-40B4-BE49-F238E27FC236}">
                <a16:creationId xmlns:a16="http://schemas.microsoft.com/office/drawing/2014/main" id="{2194F076-0100-E6C4-ECF5-2818EB25C607}"/>
              </a:ext>
            </a:extLst>
          </p:cNvPr>
          <p:cNvSpPr>
            <a:spLocks noGrp="1"/>
          </p:cNvSpPr>
          <p:nvPr>
            <p:ph type="title"/>
          </p:nvPr>
        </p:nvSpPr>
        <p:spPr>
          <a:xfrm>
            <a:off x="471481" y="1372240"/>
            <a:ext cx="5915025" cy="1914702"/>
          </a:xfrm>
        </p:spPr>
        <p:txBody>
          <a:bodyPr/>
          <a:lstStyle>
            <a:lvl1pPr algn="ctr">
              <a:defRPr/>
            </a:lvl1pPr>
          </a:lstStyle>
          <a:p>
            <a:r>
              <a:rPr lang="da-DK"/>
              <a:t>Klik for at redigere titeltypografien i masteren</a:t>
            </a:r>
          </a:p>
        </p:txBody>
      </p:sp>
    </p:spTree>
    <p:extLst>
      <p:ext uri="{BB962C8B-B14F-4D97-AF65-F5344CB8AC3E}">
        <p14:creationId xmlns:p14="http://schemas.microsoft.com/office/powerpoint/2010/main" val="30371356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eam og tekst">
    <p:spTree>
      <p:nvGrpSpPr>
        <p:cNvPr id="1" name=""/>
        <p:cNvGrpSpPr/>
        <p:nvPr/>
      </p:nvGrpSpPr>
      <p:grpSpPr>
        <a:xfrm>
          <a:off x="0" y="0"/>
          <a:ext cx="0" cy="0"/>
          <a:chOff x="0" y="0"/>
          <a:chExt cx="0" cy="0"/>
        </a:xfrm>
      </p:grpSpPr>
      <p:grpSp>
        <p:nvGrpSpPr>
          <p:cNvPr id="22" name="Gruppe 21">
            <a:extLst>
              <a:ext uri="{FF2B5EF4-FFF2-40B4-BE49-F238E27FC236}">
                <a16:creationId xmlns:a16="http://schemas.microsoft.com/office/drawing/2014/main" id="{3795DD20-8204-DFE3-C99E-E46CA123F1CA}"/>
              </a:ext>
            </a:extLst>
          </p:cNvPr>
          <p:cNvGrpSpPr/>
          <p:nvPr userDrawn="1"/>
        </p:nvGrpSpPr>
        <p:grpSpPr>
          <a:xfrm>
            <a:off x="2594912" y="2353052"/>
            <a:ext cx="4049927" cy="5199896"/>
            <a:chOff x="2408572" y="2904651"/>
            <a:chExt cx="6710575" cy="3355281"/>
          </a:xfrm>
        </p:grpSpPr>
        <p:pic>
          <p:nvPicPr>
            <p:cNvPr id="7" name="Billede 6" descr="Et billede, der indeholder Ansigt, menneske, briller, tøj&#10;&#10;Automatisk genereret beskrivelse">
              <a:extLst>
                <a:ext uri="{FF2B5EF4-FFF2-40B4-BE49-F238E27FC236}">
                  <a16:creationId xmlns:a16="http://schemas.microsoft.com/office/drawing/2014/main" id="{AA186A60-A94B-2F9E-C9D8-EFF47DC0F3B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41511" y="2904651"/>
              <a:ext cx="1677635" cy="1677635"/>
            </a:xfrm>
            <a:prstGeom prst="rect">
              <a:avLst/>
            </a:prstGeom>
          </p:spPr>
        </p:pic>
        <p:pic>
          <p:nvPicPr>
            <p:cNvPr id="9" name="Billede 8" descr="Et billede, der indeholder Ansigt, smil, person, portræt&#10;&#10;Automatisk genereret beskrivelse">
              <a:extLst>
                <a:ext uri="{FF2B5EF4-FFF2-40B4-BE49-F238E27FC236}">
                  <a16:creationId xmlns:a16="http://schemas.microsoft.com/office/drawing/2014/main" id="{153C55F4-7A99-6DD1-E50E-DA886DBFE1F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408572" y="4582286"/>
              <a:ext cx="1677635" cy="1677635"/>
            </a:xfrm>
            <a:prstGeom prst="rect">
              <a:avLst/>
            </a:prstGeom>
          </p:spPr>
        </p:pic>
        <p:pic>
          <p:nvPicPr>
            <p:cNvPr id="11" name="Billede 10" descr="Et billede, der indeholder Ansigt, briller, tøj, skjorte/bluse/T-shirt&#10;&#10;Automatisk genereret beskrivelse">
              <a:extLst>
                <a:ext uri="{FF2B5EF4-FFF2-40B4-BE49-F238E27FC236}">
                  <a16:creationId xmlns:a16="http://schemas.microsoft.com/office/drawing/2014/main" id="{13D5BAE9-A7A2-732C-DD61-B10EAF98B75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763848" y="4582294"/>
              <a:ext cx="1677635" cy="1677635"/>
            </a:xfrm>
            <a:prstGeom prst="rect">
              <a:avLst/>
            </a:prstGeom>
          </p:spPr>
        </p:pic>
        <p:pic>
          <p:nvPicPr>
            <p:cNvPr id="13" name="Billede 12" descr="Et billede, der indeholder Ansigt, tøj, smil, person&#10;&#10;Automatisk genereret beskrivelse">
              <a:extLst>
                <a:ext uri="{FF2B5EF4-FFF2-40B4-BE49-F238E27FC236}">
                  <a16:creationId xmlns:a16="http://schemas.microsoft.com/office/drawing/2014/main" id="{60AA50E6-3C67-3F56-9F03-672DC466563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408596" y="2904657"/>
              <a:ext cx="1677635" cy="1677635"/>
            </a:xfrm>
            <a:prstGeom prst="rect">
              <a:avLst/>
            </a:prstGeom>
          </p:spPr>
        </p:pic>
        <p:pic>
          <p:nvPicPr>
            <p:cNvPr id="15" name="Billede 14" descr="Et billede, der indeholder Ansigt, person, smil, tøj&#10;&#10;Automatisk genereret beskrivelse">
              <a:extLst>
                <a:ext uri="{FF2B5EF4-FFF2-40B4-BE49-F238E27FC236}">
                  <a16:creationId xmlns:a16="http://schemas.microsoft.com/office/drawing/2014/main" id="{9916A3C0-0FF0-1588-30C1-1E70551C12E2}"/>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441512" y="4582297"/>
              <a:ext cx="1677635" cy="1677635"/>
            </a:xfrm>
            <a:prstGeom prst="rect">
              <a:avLst/>
            </a:prstGeom>
          </p:spPr>
        </p:pic>
        <p:pic>
          <p:nvPicPr>
            <p:cNvPr id="17" name="Billede 16" descr="Et billede, der indeholder Ansigt, smil, person, tøj&#10;&#10;Automatisk genereret beskrivelse">
              <a:extLst>
                <a:ext uri="{FF2B5EF4-FFF2-40B4-BE49-F238E27FC236}">
                  <a16:creationId xmlns:a16="http://schemas.microsoft.com/office/drawing/2014/main" id="{A2966ED9-DDF1-9CD3-3742-8D75DE941A4A}"/>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763876" y="2904660"/>
              <a:ext cx="1677635" cy="1677635"/>
            </a:xfrm>
            <a:prstGeom prst="rect">
              <a:avLst/>
            </a:prstGeom>
          </p:spPr>
        </p:pic>
        <p:pic>
          <p:nvPicPr>
            <p:cNvPr id="19" name="Billede 18" descr="Et billede, der indeholder Ansigt, person, smil, skærmbillede&#10;&#10;Automatisk genereret beskrivelse">
              <a:extLst>
                <a:ext uri="{FF2B5EF4-FFF2-40B4-BE49-F238E27FC236}">
                  <a16:creationId xmlns:a16="http://schemas.microsoft.com/office/drawing/2014/main" id="{98F00931-44C2-5BD0-5C03-71A00B24EEBE}"/>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4086227" y="2904651"/>
              <a:ext cx="1677635" cy="1677635"/>
            </a:xfrm>
            <a:prstGeom prst="rect">
              <a:avLst/>
            </a:prstGeom>
          </p:spPr>
        </p:pic>
        <p:pic>
          <p:nvPicPr>
            <p:cNvPr id="21" name="Billede 20" descr="Et billede, der indeholder Ansigt, smil, person, tøj&#10;&#10;Automatisk genereret beskrivelse">
              <a:extLst>
                <a:ext uri="{FF2B5EF4-FFF2-40B4-BE49-F238E27FC236}">
                  <a16:creationId xmlns:a16="http://schemas.microsoft.com/office/drawing/2014/main" id="{40DF1F6B-A68C-F4D3-7390-E27E64B72BFD}"/>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4086239" y="4582296"/>
              <a:ext cx="1677635" cy="1677635"/>
            </a:xfrm>
            <a:prstGeom prst="rect">
              <a:avLst/>
            </a:prstGeom>
          </p:spPr>
        </p:pic>
      </p:grpSp>
      <p:sp>
        <p:nvSpPr>
          <p:cNvPr id="2" name="Titel 1">
            <a:extLst>
              <a:ext uri="{FF2B5EF4-FFF2-40B4-BE49-F238E27FC236}">
                <a16:creationId xmlns:a16="http://schemas.microsoft.com/office/drawing/2014/main" id="{2194F076-0100-E6C4-ECF5-2818EB25C607}"/>
              </a:ext>
            </a:extLst>
          </p:cNvPr>
          <p:cNvSpPr>
            <a:spLocks noGrp="1"/>
          </p:cNvSpPr>
          <p:nvPr>
            <p:ph type="title"/>
          </p:nvPr>
        </p:nvSpPr>
        <p:spPr>
          <a:xfrm>
            <a:off x="143638" y="2392230"/>
            <a:ext cx="2451255" cy="5160701"/>
          </a:xfrm>
        </p:spPr>
        <p:txBody>
          <a:bodyPr/>
          <a:lstStyle>
            <a:lvl1pPr algn="r">
              <a:defRPr/>
            </a:lvl1pPr>
          </a:lstStyle>
          <a:p>
            <a:r>
              <a:rPr lang="da-DK"/>
              <a:t>Klik for at redigere titeltypografien i masteren</a:t>
            </a:r>
          </a:p>
        </p:txBody>
      </p:sp>
    </p:spTree>
    <p:extLst>
      <p:ext uri="{BB962C8B-B14F-4D97-AF65-F5344CB8AC3E}">
        <p14:creationId xmlns:p14="http://schemas.microsoft.com/office/powerpoint/2010/main" val="41751165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eam og tekst">
    <p:spTree>
      <p:nvGrpSpPr>
        <p:cNvPr id="1" name=""/>
        <p:cNvGrpSpPr/>
        <p:nvPr/>
      </p:nvGrpSpPr>
      <p:grpSpPr>
        <a:xfrm>
          <a:off x="0" y="0"/>
          <a:ext cx="0" cy="0"/>
          <a:chOff x="0" y="0"/>
          <a:chExt cx="0" cy="0"/>
        </a:xfrm>
      </p:grpSpPr>
      <p:grpSp>
        <p:nvGrpSpPr>
          <p:cNvPr id="22" name="Gruppe 21">
            <a:extLst>
              <a:ext uri="{FF2B5EF4-FFF2-40B4-BE49-F238E27FC236}">
                <a16:creationId xmlns:a16="http://schemas.microsoft.com/office/drawing/2014/main" id="{3795DD20-8204-DFE3-C99E-E46CA123F1CA}"/>
              </a:ext>
            </a:extLst>
          </p:cNvPr>
          <p:cNvGrpSpPr/>
          <p:nvPr userDrawn="1"/>
        </p:nvGrpSpPr>
        <p:grpSpPr>
          <a:xfrm>
            <a:off x="1404037" y="2353052"/>
            <a:ext cx="4049927" cy="5199896"/>
            <a:chOff x="2408572" y="2904651"/>
            <a:chExt cx="6710575" cy="3355281"/>
          </a:xfrm>
        </p:grpSpPr>
        <p:pic>
          <p:nvPicPr>
            <p:cNvPr id="7" name="Billede 6" descr="Et billede, der indeholder Ansigt, menneske, briller, tøj&#10;&#10;Automatisk genereret beskrivelse">
              <a:extLst>
                <a:ext uri="{FF2B5EF4-FFF2-40B4-BE49-F238E27FC236}">
                  <a16:creationId xmlns:a16="http://schemas.microsoft.com/office/drawing/2014/main" id="{AA186A60-A94B-2F9E-C9D8-EFF47DC0F3B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41511" y="2904651"/>
              <a:ext cx="1677635" cy="1677635"/>
            </a:xfrm>
            <a:prstGeom prst="rect">
              <a:avLst/>
            </a:prstGeom>
          </p:spPr>
        </p:pic>
        <p:pic>
          <p:nvPicPr>
            <p:cNvPr id="9" name="Billede 8" descr="Et billede, der indeholder Ansigt, smil, person, portræt&#10;&#10;Automatisk genereret beskrivelse">
              <a:extLst>
                <a:ext uri="{FF2B5EF4-FFF2-40B4-BE49-F238E27FC236}">
                  <a16:creationId xmlns:a16="http://schemas.microsoft.com/office/drawing/2014/main" id="{153C55F4-7A99-6DD1-E50E-DA886DBFE1F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408572" y="4582286"/>
              <a:ext cx="1677635" cy="1677635"/>
            </a:xfrm>
            <a:prstGeom prst="rect">
              <a:avLst/>
            </a:prstGeom>
          </p:spPr>
        </p:pic>
        <p:pic>
          <p:nvPicPr>
            <p:cNvPr id="11" name="Billede 10" descr="Et billede, der indeholder Ansigt, briller, tøj, skjorte/bluse/T-shirt&#10;&#10;Automatisk genereret beskrivelse">
              <a:extLst>
                <a:ext uri="{FF2B5EF4-FFF2-40B4-BE49-F238E27FC236}">
                  <a16:creationId xmlns:a16="http://schemas.microsoft.com/office/drawing/2014/main" id="{13D5BAE9-A7A2-732C-DD61-B10EAF98B75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763848" y="4582294"/>
              <a:ext cx="1677635" cy="1677635"/>
            </a:xfrm>
            <a:prstGeom prst="rect">
              <a:avLst/>
            </a:prstGeom>
          </p:spPr>
        </p:pic>
        <p:pic>
          <p:nvPicPr>
            <p:cNvPr id="13" name="Billede 12" descr="Et billede, der indeholder Ansigt, tøj, smil, person&#10;&#10;Automatisk genereret beskrivelse">
              <a:extLst>
                <a:ext uri="{FF2B5EF4-FFF2-40B4-BE49-F238E27FC236}">
                  <a16:creationId xmlns:a16="http://schemas.microsoft.com/office/drawing/2014/main" id="{60AA50E6-3C67-3F56-9F03-672DC466563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408596" y="2904657"/>
              <a:ext cx="1677635" cy="1677635"/>
            </a:xfrm>
            <a:prstGeom prst="rect">
              <a:avLst/>
            </a:prstGeom>
          </p:spPr>
        </p:pic>
        <p:pic>
          <p:nvPicPr>
            <p:cNvPr id="15" name="Billede 14" descr="Et billede, der indeholder Ansigt, person, smil, tøj&#10;&#10;Automatisk genereret beskrivelse">
              <a:extLst>
                <a:ext uri="{FF2B5EF4-FFF2-40B4-BE49-F238E27FC236}">
                  <a16:creationId xmlns:a16="http://schemas.microsoft.com/office/drawing/2014/main" id="{9916A3C0-0FF0-1588-30C1-1E70551C12E2}"/>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441512" y="4582297"/>
              <a:ext cx="1677635" cy="1677635"/>
            </a:xfrm>
            <a:prstGeom prst="rect">
              <a:avLst/>
            </a:prstGeom>
          </p:spPr>
        </p:pic>
        <p:pic>
          <p:nvPicPr>
            <p:cNvPr id="17" name="Billede 16" descr="Et billede, der indeholder Ansigt, smil, person, tøj&#10;&#10;Automatisk genereret beskrivelse">
              <a:extLst>
                <a:ext uri="{FF2B5EF4-FFF2-40B4-BE49-F238E27FC236}">
                  <a16:creationId xmlns:a16="http://schemas.microsoft.com/office/drawing/2014/main" id="{A2966ED9-DDF1-9CD3-3742-8D75DE941A4A}"/>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763876" y="2904660"/>
              <a:ext cx="1677635" cy="1677635"/>
            </a:xfrm>
            <a:prstGeom prst="rect">
              <a:avLst/>
            </a:prstGeom>
          </p:spPr>
        </p:pic>
        <p:pic>
          <p:nvPicPr>
            <p:cNvPr id="19" name="Billede 18" descr="Et billede, der indeholder Ansigt, person, smil, skærmbillede&#10;&#10;Automatisk genereret beskrivelse">
              <a:extLst>
                <a:ext uri="{FF2B5EF4-FFF2-40B4-BE49-F238E27FC236}">
                  <a16:creationId xmlns:a16="http://schemas.microsoft.com/office/drawing/2014/main" id="{98F00931-44C2-5BD0-5C03-71A00B24EEBE}"/>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4086227" y="2904651"/>
              <a:ext cx="1677635" cy="1677635"/>
            </a:xfrm>
            <a:prstGeom prst="rect">
              <a:avLst/>
            </a:prstGeom>
          </p:spPr>
        </p:pic>
        <p:pic>
          <p:nvPicPr>
            <p:cNvPr id="21" name="Billede 20" descr="Et billede, der indeholder Ansigt, smil, person, tøj&#10;&#10;Automatisk genereret beskrivelse">
              <a:extLst>
                <a:ext uri="{FF2B5EF4-FFF2-40B4-BE49-F238E27FC236}">
                  <a16:creationId xmlns:a16="http://schemas.microsoft.com/office/drawing/2014/main" id="{40DF1F6B-A68C-F4D3-7390-E27E64B72BFD}"/>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4086239" y="4582296"/>
              <a:ext cx="1677635" cy="1677635"/>
            </a:xfrm>
            <a:prstGeom prst="rect">
              <a:avLst/>
            </a:prstGeom>
          </p:spPr>
        </p:pic>
      </p:grpSp>
    </p:spTree>
    <p:extLst>
      <p:ext uri="{BB962C8B-B14F-4D97-AF65-F5344CB8AC3E}">
        <p14:creationId xmlns:p14="http://schemas.microsoft.com/office/powerpoint/2010/main" val="19303546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ogo og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94F076-0100-E6C4-ECF5-2818EB25C607}"/>
              </a:ext>
            </a:extLst>
          </p:cNvPr>
          <p:cNvSpPr>
            <a:spLocks noGrp="1"/>
          </p:cNvSpPr>
          <p:nvPr>
            <p:ph type="title"/>
          </p:nvPr>
        </p:nvSpPr>
        <p:spPr>
          <a:xfrm>
            <a:off x="471481" y="2996466"/>
            <a:ext cx="5915025" cy="1914702"/>
          </a:xfrm>
        </p:spPr>
        <p:txBody>
          <a:bodyPr/>
          <a:lstStyle>
            <a:lvl1pPr algn="ctr">
              <a:defRPr/>
            </a:lvl1pPr>
          </a:lstStyle>
          <a:p>
            <a:r>
              <a:rPr lang="da-DK"/>
              <a:t>Klik for at redigere titeltypografien i masteren</a:t>
            </a:r>
          </a:p>
        </p:txBody>
      </p:sp>
      <p:pic>
        <p:nvPicPr>
          <p:cNvPr id="3" name="Billede 2">
            <a:extLst>
              <a:ext uri="{FF2B5EF4-FFF2-40B4-BE49-F238E27FC236}">
                <a16:creationId xmlns:a16="http://schemas.microsoft.com/office/drawing/2014/main" id="{75D7C57E-C0F1-B6DC-352D-51FB73F8566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38566" y="7068776"/>
            <a:ext cx="1380854" cy="1561985"/>
          </a:xfrm>
          <a:prstGeom prst="rect">
            <a:avLst/>
          </a:prstGeom>
        </p:spPr>
      </p:pic>
      <p:sp>
        <p:nvSpPr>
          <p:cNvPr id="4" name="Rektangel 3">
            <a:extLst>
              <a:ext uri="{FF2B5EF4-FFF2-40B4-BE49-F238E27FC236}">
                <a16:creationId xmlns:a16="http://schemas.microsoft.com/office/drawing/2014/main" id="{204F60F3-88BA-50FA-1C6E-ED017A80EC68}"/>
              </a:ext>
            </a:extLst>
          </p:cNvPr>
          <p:cNvSpPr/>
          <p:nvPr userDrawn="1"/>
        </p:nvSpPr>
        <p:spPr>
          <a:xfrm>
            <a:off x="32437" y="9192054"/>
            <a:ext cx="514350" cy="713946"/>
          </a:xfrm>
          <a:prstGeom prst="rect">
            <a:avLst/>
          </a:prstGeom>
          <a:solidFill>
            <a:srgbClr val="F5F2E6"/>
          </a:solidFill>
          <a:ln>
            <a:solidFill>
              <a:srgbClr val="F5F2E6"/>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da-DK" sz="1013"/>
          </a:p>
        </p:txBody>
      </p:sp>
    </p:spTree>
    <p:extLst>
      <p:ext uri="{BB962C8B-B14F-4D97-AF65-F5344CB8AC3E}">
        <p14:creationId xmlns:p14="http://schemas.microsoft.com/office/powerpoint/2010/main" val="22951858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550B72C-E5E6-2A47-B268-2F5B391FE145}"/>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59667B7C-1E49-84E8-EB5A-05122A7289D3}"/>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93292DE9-E37B-17E5-A4BF-61FF02F6BB98}"/>
              </a:ext>
            </a:extLst>
          </p:cNvPr>
          <p:cNvSpPr>
            <a:spLocks noGrp="1"/>
          </p:cNvSpPr>
          <p:nvPr>
            <p:ph type="dt" sz="half" idx="10"/>
          </p:nvPr>
        </p:nvSpPr>
        <p:spPr/>
        <p:txBody>
          <a:bodyPr/>
          <a:lstStyle/>
          <a:p>
            <a:fld id="{DC249BDD-5D7B-4E4D-9AFB-F9375DCD1B84}" type="datetimeFigureOut">
              <a:rPr lang="da-DK" smtClean="0"/>
              <a:t>02-04-2024</a:t>
            </a:fld>
            <a:endParaRPr lang="da-DK"/>
          </a:p>
        </p:txBody>
      </p:sp>
      <p:sp>
        <p:nvSpPr>
          <p:cNvPr id="5" name="Pladsholder til sidefod 4">
            <a:extLst>
              <a:ext uri="{FF2B5EF4-FFF2-40B4-BE49-F238E27FC236}">
                <a16:creationId xmlns:a16="http://schemas.microsoft.com/office/drawing/2014/main" id="{D3F8FDB0-2396-34FE-442E-1212FC9FB214}"/>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FDD64D37-D259-540E-C8B0-EA902A41F39F}"/>
              </a:ext>
            </a:extLst>
          </p:cNvPr>
          <p:cNvSpPr>
            <a:spLocks noGrp="1"/>
          </p:cNvSpPr>
          <p:nvPr>
            <p:ph type="sldNum" sz="quarter" idx="12"/>
          </p:nvPr>
        </p:nvSpPr>
        <p:spPr/>
        <p:txBody>
          <a:bodyPr/>
          <a:lstStyle/>
          <a:p>
            <a:fld id="{1375705A-4092-41F4-9818-7524CDF04EBB}" type="slidenum">
              <a:rPr lang="da-DK" smtClean="0"/>
              <a:t>‹nr.›</a:t>
            </a:fld>
            <a:endParaRPr lang="da-DK"/>
          </a:p>
        </p:txBody>
      </p:sp>
    </p:spTree>
    <p:extLst>
      <p:ext uri="{BB962C8B-B14F-4D97-AF65-F5344CB8AC3E}">
        <p14:creationId xmlns:p14="http://schemas.microsoft.com/office/powerpoint/2010/main" val="36891255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5E86E8-71C5-A685-2A01-6AF60FF1DCEE}"/>
              </a:ext>
            </a:extLst>
          </p:cNvPr>
          <p:cNvSpPr>
            <a:spLocks noGrp="1"/>
          </p:cNvSpPr>
          <p:nvPr>
            <p:ph type="title"/>
          </p:nvPr>
        </p:nvSpPr>
        <p:spPr>
          <a:xfrm>
            <a:off x="467916" y="2469622"/>
            <a:ext cx="5915025" cy="4120620"/>
          </a:xfrm>
        </p:spPr>
        <p:txBody>
          <a:bodyPr anchor="b"/>
          <a:lstStyle>
            <a:lvl1pPr>
              <a:defRPr sz="3375"/>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5F00F72D-688B-F67F-702C-69FE07FBF22B}"/>
              </a:ext>
            </a:extLst>
          </p:cNvPr>
          <p:cNvSpPr>
            <a:spLocks noGrp="1"/>
          </p:cNvSpPr>
          <p:nvPr>
            <p:ph type="body" idx="1"/>
          </p:nvPr>
        </p:nvSpPr>
        <p:spPr>
          <a:xfrm>
            <a:off x="467916" y="6629225"/>
            <a:ext cx="5915025" cy="2166937"/>
          </a:xfrm>
        </p:spPr>
        <p:txBody>
          <a:bodyPr/>
          <a:lstStyle>
            <a:lvl1pPr marL="0" indent="0">
              <a:buNone/>
              <a:defRPr sz="1350">
                <a:solidFill>
                  <a:schemeClr val="tx1">
                    <a:tint val="75000"/>
                  </a:schemeClr>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da-DK"/>
              <a:t>Klik for at redigere teksttypografierne i masteren</a:t>
            </a:r>
          </a:p>
        </p:txBody>
      </p:sp>
      <p:sp>
        <p:nvSpPr>
          <p:cNvPr id="4" name="Pladsholder til dato 3">
            <a:extLst>
              <a:ext uri="{FF2B5EF4-FFF2-40B4-BE49-F238E27FC236}">
                <a16:creationId xmlns:a16="http://schemas.microsoft.com/office/drawing/2014/main" id="{3BEA889A-C2DC-D8B6-928C-58CB6EE98444}"/>
              </a:ext>
            </a:extLst>
          </p:cNvPr>
          <p:cNvSpPr>
            <a:spLocks noGrp="1"/>
          </p:cNvSpPr>
          <p:nvPr>
            <p:ph type="dt" sz="half" idx="10"/>
          </p:nvPr>
        </p:nvSpPr>
        <p:spPr/>
        <p:txBody>
          <a:bodyPr/>
          <a:lstStyle/>
          <a:p>
            <a:fld id="{DC249BDD-5D7B-4E4D-9AFB-F9375DCD1B84}" type="datetimeFigureOut">
              <a:rPr lang="da-DK" smtClean="0"/>
              <a:t>02-04-2024</a:t>
            </a:fld>
            <a:endParaRPr lang="da-DK"/>
          </a:p>
        </p:txBody>
      </p:sp>
      <p:sp>
        <p:nvSpPr>
          <p:cNvPr id="5" name="Pladsholder til sidefod 4">
            <a:extLst>
              <a:ext uri="{FF2B5EF4-FFF2-40B4-BE49-F238E27FC236}">
                <a16:creationId xmlns:a16="http://schemas.microsoft.com/office/drawing/2014/main" id="{6994C9B6-1DBB-EEB5-3032-0F6821EA29F6}"/>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A25FF84E-36A1-F179-E7E6-AA0847987F2C}"/>
              </a:ext>
            </a:extLst>
          </p:cNvPr>
          <p:cNvSpPr>
            <a:spLocks noGrp="1"/>
          </p:cNvSpPr>
          <p:nvPr>
            <p:ph type="sldNum" sz="quarter" idx="12"/>
          </p:nvPr>
        </p:nvSpPr>
        <p:spPr/>
        <p:txBody>
          <a:bodyPr/>
          <a:lstStyle/>
          <a:p>
            <a:fld id="{1375705A-4092-41F4-9818-7524CDF04EBB}" type="slidenum">
              <a:rPr lang="da-DK" smtClean="0"/>
              <a:t>‹nr.›</a:t>
            </a:fld>
            <a:endParaRPr lang="da-DK"/>
          </a:p>
        </p:txBody>
      </p:sp>
    </p:spTree>
    <p:extLst>
      <p:ext uri="{BB962C8B-B14F-4D97-AF65-F5344CB8AC3E}">
        <p14:creationId xmlns:p14="http://schemas.microsoft.com/office/powerpoint/2010/main" val="335024011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CD9485-751B-12A3-94C2-40ED167E3F05}"/>
              </a:ext>
            </a:extLst>
          </p:cNvPr>
          <p:cNvSpPr>
            <a:spLocks noGrp="1"/>
          </p:cNvSpPr>
          <p:nvPr>
            <p:ph type="title"/>
          </p:nvPr>
        </p:nvSpPr>
        <p:spPr/>
        <p:txBody>
          <a:bodyPr/>
          <a:lstStyle>
            <a:lvl1pPr>
              <a:defRPr>
                <a:solidFill>
                  <a:schemeClr val="accent1"/>
                </a:solidFill>
              </a:defRPr>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FB014121-E5D5-1C0A-2ECD-DA9B8F2255A6}"/>
              </a:ext>
            </a:extLst>
          </p:cNvPr>
          <p:cNvSpPr>
            <a:spLocks noGrp="1"/>
          </p:cNvSpPr>
          <p:nvPr>
            <p:ph sz="half" idx="1"/>
          </p:nvPr>
        </p:nvSpPr>
        <p:spPr>
          <a:xfrm>
            <a:off x="471488" y="2637014"/>
            <a:ext cx="2914650" cy="6285266"/>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9BA1B817-9A7B-961D-5327-16F8F8C302B1}"/>
              </a:ext>
            </a:extLst>
          </p:cNvPr>
          <p:cNvSpPr>
            <a:spLocks noGrp="1"/>
          </p:cNvSpPr>
          <p:nvPr>
            <p:ph sz="half" idx="2"/>
          </p:nvPr>
        </p:nvSpPr>
        <p:spPr>
          <a:xfrm>
            <a:off x="3471863" y="2637014"/>
            <a:ext cx="2914650" cy="6285266"/>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3E33395D-B854-5111-F3E2-6CCC573B38D8}"/>
              </a:ext>
            </a:extLst>
          </p:cNvPr>
          <p:cNvSpPr>
            <a:spLocks noGrp="1"/>
          </p:cNvSpPr>
          <p:nvPr>
            <p:ph type="dt" sz="half" idx="10"/>
          </p:nvPr>
        </p:nvSpPr>
        <p:spPr/>
        <p:txBody>
          <a:bodyPr/>
          <a:lstStyle/>
          <a:p>
            <a:fld id="{DC249BDD-5D7B-4E4D-9AFB-F9375DCD1B84}" type="datetimeFigureOut">
              <a:rPr lang="da-DK" smtClean="0"/>
              <a:t>02-04-2024</a:t>
            </a:fld>
            <a:endParaRPr lang="da-DK"/>
          </a:p>
        </p:txBody>
      </p:sp>
      <p:sp>
        <p:nvSpPr>
          <p:cNvPr id="6" name="Pladsholder til sidefod 5">
            <a:extLst>
              <a:ext uri="{FF2B5EF4-FFF2-40B4-BE49-F238E27FC236}">
                <a16:creationId xmlns:a16="http://schemas.microsoft.com/office/drawing/2014/main" id="{63AA4858-E1CD-4DBD-739B-BA82C99E63CA}"/>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5EE912FB-92E1-926F-6B19-66E167321F09}"/>
              </a:ext>
            </a:extLst>
          </p:cNvPr>
          <p:cNvSpPr>
            <a:spLocks noGrp="1"/>
          </p:cNvSpPr>
          <p:nvPr>
            <p:ph type="sldNum" sz="quarter" idx="12"/>
          </p:nvPr>
        </p:nvSpPr>
        <p:spPr/>
        <p:txBody>
          <a:bodyPr/>
          <a:lstStyle/>
          <a:p>
            <a:fld id="{1375705A-4092-41F4-9818-7524CDF04EBB}" type="slidenum">
              <a:rPr lang="da-DK" smtClean="0"/>
              <a:t>‹nr.›</a:t>
            </a:fld>
            <a:endParaRPr lang="da-DK"/>
          </a:p>
        </p:txBody>
      </p:sp>
    </p:spTree>
    <p:extLst>
      <p:ext uri="{BB962C8B-B14F-4D97-AF65-F5344CB8AC3E}">
        <p14:creationId xmlns:p14="http://schemas.microsoft.com/office/powerpoint/2010/main" val="9419618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EA8FDA55-7481-8938-D715-EF3311B78569}"/>
              </a:ext>
            </a:extLst>
          </p:cNvPr>
          <p:cNvSpPr/>
          <p:nvPr userDrawn="1"/>
        </p:nvSpPr>
        <p:spPr>
          <a:xfrm>
            <a:off x="3429000" y="-108065"/>
            <a:ext cx="3486670" cy="1001406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013"/>
          </a:p>
        </p:txBody>
      </p:sp>
      <p:sp>
        <p:nvSpPr>
          <p:cNvPr id="2" name="Titel 1">
            <a:extLst>
              <a:ext uri="{FF2B5EF4-FFF2-40B4-BE49-F238E27FC236}">
                <a16:creationId xmlns:a16="http://schemas.microsoft.com/office/drawing/2014/main" id="{D9E38F21-79FB-AAA5-7386-9D22DBB067D1}"/>
              </a:ext>
            </a:extLst>
          </p:cNvPr>
          <p:cNvSpPr>
            <a:spLocks noGrp="1"/>
          </p:cNvSpPr>
          <p:nvPr>
            <p:ph type="title"/>
          </p:nvPr>
        </p:nvSpPr>
        <p:spPr>
          <a:xfrm>
            <a:off x="472381" y="527404"/>
            <a:ext cx="5915025" cy="1914702"/>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FBAA86A7-4DC4-73A5-D519-443355C7C48D}"/>
              </a:ext>
            </a:extLst>
          </p:cNvPr>
          <p:cNvSpPr>
            <a:spLocks noGrp="1"/>
          </p:cNvSpPr>
          <p:nvPr>
            <p:ph type="body" idx="1"/>
          </p:nvPr>
        </p:nvSpPr>
        <p:spPr>
          <a:xfrm>
            <a:off x="472381" y="2428347"/>
            <a:ext cx="2901255" cy="1190095"/>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da-DK"/>
              <a:t>Klik for at redigere teksttypografierne i masteren</a:t>
            </a:r>
          </a:p>
        </p:txBody>
      </p:sp>
      <p:sp>
        <p:nvSpPr>
          <p:cNvPr id="4" name="Pladsholder til indhold 3">
            <a:extLst>
              <a:ext uri="{FF2B5EF4-FFF2-40B4-BE49-F238E27FC236}">
                <a16:creationId xmlns:a16="http://schemas.microsoft.com/office/drawing/2014/main" id="{D4F4A665-DD60-C329-12B2-14BF65938402}"/>
              </a:ext>
            </a:extLst>
          </p:cNvPr>
          <p:cNvSpPr>
            <a:spLocks noGrp="1"/>
          </p:cNvSpPr>
          <p:nvPr>
            <p:ph sz="half" idx="2"/>
          </p:nvPr>
        </p:nvSpPr>
        <p:spPr>
          <a:xfrm>
            <a:off x="472381" y="3618442"/>
            <a:ext cx="2901255" cy="5322183"/>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B717CE12-5C3C-508F-9CE1-90ED6CB406CF}"/>
              </a:ext>
            </a:extLst>
          </p:cNvPr>
          <p:cNvSpPr>
            <a:spLocks noGrp="1"/>
          </p:cNvSpPr>
          <p:nvPr>
            <p:ph type="body" sz="quarter" idx="3"/>
          </p:nvPr>
        </p:nvSpPr>
        <p:spPr>
          <a:xfrm>
            <a:off x="3471863" y="2428347"/>
            <a:ext cx="2915543" cy="1190095"/>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da-DK"/>
              <a:t>Klik for at redigere teksttypografierne i masteren</a:t>
            </a:r>
          </a:p>
        </p:txBody>
      </p:sp>
      <p:sp>
        <p:nvSpPr>
          <p:cNvPr id="6" name="Pladsholder til indhold 5">
            <a:extLst>
              <a:ext uri="{FF2B5EF4-FFF2-40B4-BE49-F238E27FC236}">
                <a16:creationId xmlns:a16="http://schemas.microsoft.com/office/drawing/2014/main" id="{0CA18419-BAFB-C883-27E9-C73E5A18E67E}"/>
              </a:ext>
            </a:extLst>
          </p:cNvPr>
          <p:cNvSpPr>
            <a:spLocks noGrp="1"/>
          </p:cNvSpPr>
          <p:nvPr>
            <p:ph sz="quarter" idx="4"/>
          </p:nvPr>
        </p:nvSpPr>
        <p:spPr>
          <a:xfrm>
            <a:off x="3471863" y="3618442"/>
            <a:ext cx="2915543" cy="5322183"/>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C419F1F3-5780-3D7C-64AE-CB7E02BD219B}"/>
              </a:ext>
            </a:extLst>
          </p:cNvPr>
          <p:cNvSpPr>
            <a:spLocks noGrp="1"/>
          </p:cNvSpPr>
          <p:nvPr>
            <p:ph type="dt" sz="half" idx="10"/>
          </p:nvPr>
        </p:nvSpPr>
        <p:spPr/>
        <p:txBody>
          <a:bodyPr/>
          <a:lstStyle/>
          <a:p>
            <a:fld id="{DC249BDD-5D7B-4E4D-9AFB-F9375DCD1B84}" type="datetimeFigureOut">
              <a:rPr lang="da-DK" smtClean="0"/>
              <a:t>02-04-2024</a:t>
            </a:fld>
            <a:endParaRPr lang="da-DK"/>
          </a:p>
        </p:txBody>
      </p:sp>
      <p:sp>
        <p:nvSpPr>
          <p:cNvPr id="8" name="Pladsholder til sidefod 7">
            <a:extLst>
              <a:ext uri="{FF2B5EF4-FFF2-40B4-BE49-F238E27FC236}">
                <a16:creationId xmlns:a16="http://schemas.microsoft.com/office/drawing/2014/main" id="{19579D56-7802-9C9F-73A9-251600B8D96D}"/>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a16="http://schemas.microsoft.com/office/drawing/2014/main" id="{5CD326E0-71B3-A290-7053-3CAB6329FF64}"/>
              </a:ext>
            </a:extLst>
          </p:cNvPr>
          <p:cNvSpPr>
            <a:spLocks noGrp="1"/>
          </p:cNvSpPr>
          <p:nvPr>
            <p:ph type="sldNum" sz="quarter" idx="12"/>
          </p:nvPr>
        </p:nvSpPr>
        <p:spPr/>
        <p:txBody>
          <a:bodyPr/>
          <a:lstStyle/>
          <a:p>
            <a:fld id="{1375705A-4092-41F4-9818-7524CDF04EBB}" type="slidenum">
              <a:rPr lang="da-DK" smtClean="0"/>
              <a:t>‹nr.›</a:t>
            </a:fld>
            <a:endParaRPr lang="da-DK"/>
          </a:p>
        </p:txBody>
      </p:sp>
    </p:spTree>
    <p:extLst>
      <p:ext uri="{BB962C8B-B14F-4D97-AF65-F5344CB8AC3E}">
        <p14:creationId xmlns:p14="http://schemas.microsoft.com/office/powerpoint/2010/main" val="9607014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42082B-6C2B-C61B-E614-C51608882610}"/>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F5086CDB-D55F-1FDC-4651-DDC512E77945}"/>
              </a:ext>
            </a:extLst>
          </p:cNvPr>
          <p:cNvSpPr>
            <a:spLocks noGrp="1"/>
          </p:cNvSpPr>
          <p:nvPr>
            <p:ph type="dt" sz="half" idx="10"/>
          </p:nvPr>
        </p:nvSpPr>
        <p:spPr/>
        <p:txBody>
          <a:bodyPr/>
          <a:lstStyle/>
          <a:p>
            <a:fld id="{DC249BDD-5D7B-4E4D-9AFB-F9375DCD1B84}" type="datetimeFigureOut">
              <a:rPr lang="da-DK" smtClean="0"/>
              <a:t>02-04-2024</a:t>
            </a:fld>
            <a:endParaRPr lang="da-DK"/>
          </a:p>
        </p:txBody>
      </p:sp>
      <p:sp>
        <p:nvSpPr>
          <p:cNvPr id="4" name="Pladsholder til sidefod 3">
            <a:extLst>
              <a:ext uri="{FF2B5EF4-FFF2-40B4-BE49-F238E27FC236}">
                <a16:creationId xmlns:a16="http://schemas.microsoft.com/office/drawing/2014/main" id="{9A776AEF-0955-EC1B-DA54-B137A855B46B}"/>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CCB5A3F1-AF4E-2F82-810F-F3D48AE9CE57}"/>
              </a:ext>
            </a:extLst>
          </p:cNvPr>
          <p:cNvSpPr>
            <a:spLocks noGrp="1"/>
          </p:cNvSpPr>
          <p:nvPr>
            <p:ph type="sldNum" sz="quarter" idx="12"/>
          </p:nvPr>
        </p:nvSpPr>
        <p:spPr/>
        <p:txBody>
          <a:bodyPr/>
          <a:lstStyle/>
          <a:p>
            <a:fld id="{1375705A-4092-41F4-9818-7524CDF04EBB}" type="slidenum">
              <a:rPr lang="da-DK" smtClean="0"/>
              <a:t>‹nr.›</a:t>
            </a:fld>
            <a:endParaRPr lang="da-DK"/>
          </a:p>
        </p:txBody>
      </p:sp>
    </p:spTree>
    <p:extLst>
      <p:ext uri="{BB962C8B-B14F-4D97-AF65-F5344CB8AC3E}">
        <p14:creationId xmlns:p14="http://schemas.microsoft.com/office/powerpoint/2010/main" val="15768926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59193285-047A-C335-3CF9-1BE12E5F95D8}"/>
              </a:ext>
            </a:extLst>
          </p:cNvPr>
          <p:cNvSpPr>
            <a:spLocks noGrp="1"/>
          </p:cNvSpPr>
          <p:nvPr>
            <p:ph type="dt" sz="half" idx="10"/>
          </p:nvPr>
        </p:nvSpPr>
        <p:spPr/>
        <p:txBody>
          <a:bodyPr/>
          <a:lstStyle/>
          <a:p>
            <a:fld id="{DC249BDD-5D7B-4E4D-9AFB-F9375DCD1B84}" type="datetimeFigureOut">
              <a:rPr lang="da-DK" smtClean="0"/>
              <a:t>02-04-2024</a:t>
            </a:fld>
            <a:endParaRPr lang="da-DK"/>
          </a:p>
        </p:txBody>
      </p:sp>
      <p:sp>
        <p:nvSpPr>
          <p:cNvPr id="3" name="Pladsholder til sidefod 2">
            <a:extLst>
              <a:ext uri="{FF2B5EF4-FFF2-40B4-BE49-F238E27FC236}">
                <a16:creationId xmlns:a16="http://schemas.microsoft.com/office/drawing/2014/main" id="{F3760265-AD1D-7B90-D444-71DC835E311D}"/>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40DB891A-4265-2E36-0768-77B6C35FC717}"/>
              </a:ext>
            </a:extLst>
          </p:cNvPr>
          <p:cNvSpPr>
            <a:spLocks noGrp="1"/>
          </p:cNvSpPr>
          <p:nvPr>
            <p:ph type="sldNum" sz="quarter" idx="12"/>
          </p:nvPr>
        </p:nvSpPr>
        <p:spPr/>
        <p:txBody>
          <a:bodyPr/>
          <a:lstStyle/>
          <a:p>
            <a:fld id="{1375705A-4092-41F4-9818-7524CDF04EBB}" type="slidenum">
              <a:rPr lang="da-DK" smtClean="0"/>
              <a:t>‹nr.›</a:t>
            </a:fld>
            <a:endParaRPr lang="da-DK"/>
          </a:p>
        </p:txBody>
      </p:sp>
    </p:spTree>
    <p:extLst>
      <p:ext uri="{BB962C8B-B14F-4D97-AF65-F5344CB8AC3E}">
        <p14:creationId xmlns:p14="http://schemas.microsoft.com/office/powerpoint/2010/main" val="214309236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95EC7E-67B0-3965-D050-EDCE117FF9B5}"/>
              </a:ext>
            </a:extLst>
          </p:cNvPr>
          <p:cNvSpPr>
            <a:spLocks noGrp="1"/>
          </p:cNvSpPr>
          <p:nvPr>
            <p:ph type="title"/>
          </p:nvPr>
        </p:nvSpPr>
        <p:spPr>
          <a:xfrm>
            <a:off x="472381" y="660400"/>
            <a:ext cx="2211883" cy="2311400"/>
          </a:xfrm>
        </p:spPr>
        <p:txBody>
          <a:bodyPr anchor="b"/>
          <a:lstStyle>
            <a:lvl1pPr>
              <a:defRPr sz="18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C411AC49-CFD1-A82D-42D8-DA4DE8BC2A59}"/>
              </a:ext>
            </a:extLst>
          </p:cNvPr>
          <p:cNvSpPr>
            <a:spLocks noGrp="1"/>
          </p:cNvSpPr>
          <p:nvPr>
            <p:ph idx="1"/>
          </p:nvPr>
        </p:nvSpPr>
        <p:spPr>
          <a:xfrm>
            <a:off x="2915543" y="1426281"/>
            <a:ext cx="3471863" cy="7039681"/>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7AF38214-E71C-B50C-3CC2-FAAD4C177B8D}"/>
              </a:ext>
            </a:extLst>
          </p:cNvPr>
          <p:cNvSpPr>
            <a:spLocks noGrp="1"/>
          </p:cNvSpPr>
          <p:nvPr>
            <p:ph type="body" sz="half" idx="2"/>
          </p:nvPr>
        </p:nvSpPr>
        <p:spPr>
          <a:xfrm>
            <a:off x="472381" y="2971800"/>
            <a:ext cx="2211883" cy="5505627"/>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FB476F77-54CC-A8F4-8BE6-25296C935479}"/>
              </a:ext>
            </a:extLst>
          </p:cNvPr>
          <p:cNvSpPr>
            <a:spLocks noGrp="1"/>
          </p:cNvSpPr>
          <p:nvPr>
            <p:ph type="dt" sz="half" idx="10"/>
          </p:nvPr>
        </p:nvSpPr>
        <p:spPr/>
        <p:txBody>
          <a:bodyPr/>
          <a:lstStyle/>
          <a:p>
            <a:fld id="{DC249BDD-5D7B-4E4D-9AFB-F9375DCD1B84}" type="datetimeFigureOut">
              <a:rPr lang="da-DK" smtClean="0"/>
              <a:t>02-04-2024</a:t>
            </a:fld>
            <a:endParaRPr lang="da-DK"/>
          </a:p>
        </p:txBody>
      </p:sp>
      <p:sp>
        <p:nvSpPr>
          <p:cNvPr id="6" name="Pladsholder til sidefod 5">
            <a:extLst>
              <a:ext uri="{FF2B5EF4-FFF2-40B4-BE49-F238E27FC236}">
                <a16:creationId xmlns:a16="http://schemas.microsoft.com/office/drawing/2014/main" id="{4BE9A7E9-3AE4-903A-B934-6F3581DFB52E}"/>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602631D6-5E4A-EAF8-A657-D3957D97E1F2}"/>
              </a:ext>
            </a:extLst>
          </p:cNvPr>
          <p:cNvSpPr>
            <a:spLocks noGrp="1"/>
          </p:cNvSpPr>
          <p:nvPr>
            <p:ph type="sldNum" sz="quarter" idx="12"/>
          </p:nvPr>
        </p:nvSpPr>
        <p:spPr/>
        <p:txBody>
          <a:bodyPr/>
          <a:lstStyle/>
          <a:p>
            <a:fld id="{1375705A-4092-41F4-9818-7524CDF04EBB}" type="slidenum">
              <a:rPr lang="da-DK" smtClean="0"/>
              <a:t>‹nr.›</a:t>
            </a:fld>
            <a:endParaRPr lang="da-DK"/>
          </a:p>
        </p:txBody>
      </p:sp>
    </p:spTree>
    <p:extLst>
      <p:ext uri="{BB962C8B-B14F-4D97-AF65-F5344CB8AC3E}">
        <p14:creationId xmlns:p14="http://schemas.microsoft.com/office/powerpoint/2010/main" val="31663023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442235-F54B-D704-0212-5128014F1235}"/>
              </a:ext>
            </a:extLst>
          </p:cNvPr>
          <p:cNvSpPr>
            <a:spLocks noGrp="1"/>
          </p:cNvSpPr>
          <p:nvPr>
            <p:ph type="title"/>
          </p:nvPr>
        </p:nvSpPr>
        <p:spPr>
          <a:xfrm>
            <a:off x="472381" y="660400"/>
            <a:ext cx="2211883" cy="2311400"/>
          </a:xfrm>
        </p:spPr>
        <p:txBody>
          <a:bodyPr anchor="b"/>
          <a:lstStyle>
            <a:lvl1pPr>
              <a:defRPr sz="18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A42D6E3C-646A-D420-F768-A712B56698AF}"/>
              </a:ext>
            </a:extLst>
          </p:cNvPr>
          <p:cNvSpPr>
            <a:spLocks noGrp="1"/>
          </p:cNvSpPr>
          <p:nvPr>
            <p:ph type="pic" idx="1"/>
          </p:nvPr>
        </p:nvSpPr>
        <p:spPr>
          <a:xfrm>
            <a:off x="2915543" y="1426281"/>
            <a:ext cx="3471863" cy="7039681"/>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da-DK"/>
              <a:t>Klik på ikonet for at tilføje et billede</a:t>
            </a:r>
          </a:p>
        </p:txBody>
      </p:sp>
      <p:sp>
        <p:nvSpPr>
          <p:cNvPr id="4" name="Pladsholder til tekst 3">
            <a:extLst>
              <a:ext uri="{FF2B5EF4-FFF2-40B4-BE49-F238E27FC236}">
                <a16:creationId xmlns:a16="http://schemas.microsoft.com/office/drawing/2014/main" id="{AC054256-46B2-518C-E561-4CEF51647B31}"/>
              </a:ext>
            </a:extLst>
          </p:cNvPr>
          <p:cNvSpPr>
            <a:spLocks noGrp="1"/>
          </p:cNvSpPr>
          <p:nvPr>
            <p:ph type="body" sz="half" idx="2"/>
          </p:nvPr>
        </p:nvSpPr>
        <p:spPr>
          <a:xfrm>
            <a:off x="472381" y="2971800"/>
            <a:ext cx="2211883" cy="5505627"/>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BFEFFD5B-33D5-14B8-D5C9-75A34A934DB6}"/>
              </a:ext>
            </a:extLst>
          </p:cNvPr>
          <p:cNvSpPr>
            <a:spLocks noGrp="1"/>
          </p:cNvSpPr>
          <p:nvPr>
            <p:ph type="dt" sz="half" idx="10"/>
          </p:nvPr>
        </p:nvSpPr>
        <p:spPr/>
        <p:txBody>
          <a:bodyPr/>
          <a:lstStyle/>
          <a:p>
            <a:fld id="{DC249BDD-5D7B-4E4D-9AFB-F9375DCD1B84}" type="datetimeFigureOut">
              <a:rPr lang="da-DK" smtClean="0"/>
              <a:t>02-04-2024</a:t>
            </a:fld>
            <a:endParaRPr lang="da-DK"/>
          </a:p>
        </p:txBody>
      </p:sp>
      <p:sp>
        <p:nvSpPr>
          <p:cNvPr id="6" name="Pladsholder til sidefod 5">
            <a:extLst>
              <a:ext uri="{FF2B5EF4-FFF2-40B4-BE49-F238E27FC236}">
                <a16:creationId xmlns:a16="http://schemas.microsoft.com/office/drawing/2014/main" id="{3005DD47-8956-4AF1-0B16-0DE50BFE3A29}"/>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7898FF9F-C94E-5D51-5FCA-88B582E88385}"/>
              </a:ext>
            </a:extLst>
          </p:cNvPr>
          <p:cNvSpPr>
            <a:spLocks noGrp="1"/>
          </p:cNvSpPr>
          <p:nvPr>
            <p:ph type="sldNum" sz="quarter" idx="12"/>
          </p:nvPr>
        </p:nvSpPr>
        <p:spPr/>
        <p:txBody>
          <a:bodyPr/>
          <a:lstStyle/>
          <a:p>
            <a:fld id="{1375705A-4092-41F4-9818-7524CDF04EBB}" type="slidenum">
              <a:rPr lang="da-DK" smtClean="0"/>
              <a:t>‹nr.›</a:t>
            </a:fld>
            <a:endParaRPr lang="da-DK"/>
          </a:p>
        </p:txBody>
      </p:sp>
    </p:spTree>
    <p:extLst>
      <p:ext uri="{BB962C8B-B14F-4D97-AF65-F5344CB8AC3E}">
        <p14:creationId xmlns:p14="http://schemas.microsoft.com/office/powerpoint/2010/main" val="29645170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5F2E6"/>
        </a:solidFill>
        <a:effectLst/>
      </p:bgPr>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BB1AB18A-89BC-71A9-11D7-9A2D1163CE8A}"/>
              </a:ext>
            </a:extLst>
          </p:cNvPr>
          <p:cNvSpPr>
            <a:spLocks noGrp="1"/>
          </p:cNvSpPr>
          <p:nvPr>
            <p:ph type="title"/>
          </p:nvPr>
        </p:nvSpPr>
        <p:spPr>
          <a:xfrm>
            <a:off x="471488" y="527404"/>
            <a:ext cx="5915025" cy="1914702"/>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93677784-B286-0723-1547-B2E743F0779E}"/>
              </a:ext>
            </a:extLst>
          </p:cNvPr>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A5F39CE6-560F-A534-DC37-EBEFE326C435}"/>
              </a:ext>
            </a:extLst>
          </p:cNvPr>
          <p:cNvSpPr>
            <a:spLocks noGrp="1"/>
          </p:cNvSpPr>
          <p:nvPr>
            <p:ph type="dt" sz="half" idx="2"/>
          </p:nvPr>
        </p:nvSpPr>
        <p:spPr>
          <a:xfrm>
            <a:off x="471487" y="9181395"/>
            <a:ext cx="1543050" cy="527403"/>
          </a:xfrm>
          <a:prstGeom prst="rect">
            <a:avLst/>
          </a:prstGeom>
        </p:spPr>
        <p:txBody>
          <a:bodyPr vert="horz" lIns="91440" tIns="45720" rIns="91440" bIns="45720" rtlCol="0" anchor="ctr"/>
          <a:lstStyle>
            <a:lvl1pPr algn="l">
              <a:defRPr sz="675">
                <a:solidFill>
                  <a:schemeClr val="tx1">
                    <a:tint val="75000"/>
                  </a:schemeClr>
                </a:solidFill>
              </a:defRPr>
            </a:lvl1pPr>
          </a:lstStyle>
          <a:p>
            <a:fld id="{DC249BDD-5D7B-4E4D-9AFB-F9375DCD1B84}" type="datetimeFigureOut">
              <a:rPr lang="da-DK" smtClean="0"/>
              <a:t>02-04-2024</a:t>
            </a:fld>
            <a:endParaRPr lang="da-DK"/>
          </a:p>
        </p:txBody>
      </p:sp>
      <p:sp>
        <p:nvSpPr>
          <p:cNvPr id="5" name="Pladsholder til sidefod 4">
            <a:extLst>
              <a:ext uri="{FF2B5EF4-FFF2-40B4-BE49-F238E27FC236}">
                <a16:creationId xmlns:a16="http://schemas.microsoft.com/office/drawing/2014/main" id="{2AE527B6-2118-F5ED-225D-30032D1323DD}"/>
              </a:ext>
            </a:extLst>
          </p:cNvPr>
          <p:cNvSpPr>
            <a:spLocks noGrp="1"/>
          </p:cNvSpPr>
          <p:nvPr>
            <p:ph type="ftr" sz="quarter" idx="3"/>
          </p:nvPr>
        </p:nvSpPr>
        <p:spPr>
          <a:xfrm>
            <a:off x="2271713" y="9181395"/>
            <a:ext cx="2314575" cy="527403"/>
          </a:xfrm>
          <a:prstGeom prst="rect">
            <a:avLst/>
          </a:prstGeom>
        </p:spPr>
        <p:txBody>
          <a:bodyPr vert="horz" lIns="91440" tIns="45720" rIns="91440" bIns="45720" rtlCol="0" anchor="ctr"/>
          <a:lstStyle>
            <a:lvl1pPr algn="ctr">
              <a:defRPr sz="675">
                <a:solidFill>
                  <a:schemeClr val="tx1">
                    <a:tint val="75000"/>
                  </a:schemeClr>
                </a:solidFill>
              </a:defRPr>
            </a:lvl1pPr>
          </a:lstStyle>
          <a:p>
            <a:endParaRPr lang="da-DK"/>
          </a:p>
        </p:txBody>
      </p:sp>
      <p:sp>
        <p:nvSpPr>
          <p:cNvPr id="6" name="Pladsholder til slidenummer 5">
            <a:extLst>
              <a:ext uri="{FF2B5EF4-FFF2-40B4-BE49-F238E27FC236}">
                <a16:creationId xmlns:a16="http://schemas.microsoft.com/office/drawing/2014/main" id="{C3C2C83D-4FC2-45E4-9B1E-9C1D9F203469}"/>
              </a:ext>
            </a:extLst>
          </p:cNvPr>
          <p:cNvSpPr>
            <a:spLocks noGrp="1"/>
          </p:cNvSpPr>
          <p:nvPr>
            <p:ph type="sldNum" sz="quarter" idx="4"/>
          </p:nvPr>
        </p:nvSpPr>
        <p:spPr>
          <a:xfrm>
            <a:off x="4843463" y="9181395"/>
            <a:ext cx="1543050" cy="527403"/>
          </a:xfrm>
          <a:prstGeom prst="rect">
            <a:avLst/>
          </a:prstGeom>
        </p:spPr>
        <p:txBody>
          <a:bodyPr vert="horz" lIns="91440" tIns="45720" rIns="91440" bIns="45720" rtlCol="0" anchor="ctr"/>
          <a:lstStyle>
            <a:lvl1pPr algn="r">
              <a:defRPr sz="675">
                <a:solidFill>
                  <a:schemeClr val="tx1">
                    <a:tint val="75000"/>
                  </a:schemeClr>
                </a:solidFill>
              </a:defRPr>
            </a:lvl1pPr>
          </a:lstStyle>
          <a:p>
            <a:fld id="{1375705A-4092-41F4-9818-7524CDF04EBB}" type="slidenum">
              <a:rPr lang="da-DK" smtClean="0"/>
              <a:t>‹nr.›</a:t>
            </a:fld>
            <a:endParaRPr lang="da-DK"/>
          </a:p>
        </p:txBody>
      </p:sp>
    </p:spTree>
    <p:extLst>
      <p:ext uri="{BB962C8B-B14F-4D97-AF65-F5344CB8AC3E}">
        <p14:creationId xmlns:p14="http://schemas.microsoft.com/office/powerpoint/2010/main" val="100693958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 id="2147483702" r:id="rId18"/>
  </p:sldLayoutIdLst>
  <p:txStyles>
    <p:titleStyle>
      <a:lvl1pPr algn="l" defTabSz="514350" rtl="0" eaLnBrk="1" latinLnBrk="0" hangingPunct="1">
        <a:lnSpc>
          <a:spcPct val="90000"/>
        </a:lnSpc>
        <a:spcBef>
          <a:spcPct val="0"/>
        </a:spcBef>
        <a:buNone/>
        <a:defRPr sz="2475" kern="1200">
          <a:solidFill>
            <a:schemeClr val="accent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accent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accent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accent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accent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accent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da-DK"/>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BA6324-5122-2E1C-E845-895ABEF7CAE9}"/>
              </a:ext>
            </a:extLst>
          </p:cNvPr>
          <p:cNvSpPr>
            <a:spLocks noGrp="1"/>
          </p:cNvSpPr>
          <p:nvPr>
            <p:ph type="title"/>
          </p:nvPr>
        </p:nvSpPr>
        <p:spPr>
          <a:xfrm>
            <a:off x="79023" y="0"/>
            <a:ext cx="5915025" cy="552547"/>
          </a:xfrm>
        </p:spPr>
        <p:txBody>
          <a:bodyPr>
            <a:normAutofit fontScale="90000"/>
          </a:bodyPr>
          <a:lstStyle/>
          <a:p>
            <a:r>
              <a:rPr lang="da-DK" dirty="0"/>
              <a:t>Generativ AI (tekst) </a:t>
            </a:r>
            <a:r>
              <a:rPr lang="da-DK" dirty="0" err="1"/>
              <a:t>cheat</a:t>
            </a:r>
            <a:r>
              <a:rPr lang="da-DK" dirty="0"/>
              <a:t> </a:t>
            </a:r>
            <a:r>
              <a:rPr lang="da-DK" dirty="0" err="1"/>
              <a:t>sheet</a:t>
            </a:r>
            <a:endParaRPr lang="da-DK" dirty="0"/>
          </a:p>
        </p:txBody>
      </p:sp>
      <p:sp>
        <p:nvSpPr>
          <p:cNvPr id="7" name="Rectangle 6">
            <a:extLst>
              <a:ext uri="{FF2B5EF4-FFF2-40B4-BE49-F238E27FC236}">
                <a16:creationId xmlns:a16="http://schemas.microsoft.com/office/drawing/2014/main" id="{434B1571-6645-EAF2-FB30-BE85096E855C}"/>
              </a:ext>
            </a:extLst>
          </p:cNvPr>
          <p:cNvSpPr/>
          <p:nvPr/>
        </p:nvSpPr>
        <p:spPr>
          <a:xfrm>
            <a:off x="4801205" y="4810306"/>
            <a:ext cx="1889584" cy="2292458"/>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da-DK" sz="1200" b="1"/>
              <a:t>Tone</a:t>
            </a:r>
            <a:endParaRPr lang="da-DK" sz="1000" b="1"/>
          </a:p>
          <a:p>
            <a:r>
              <a:rPr lang="da-DK" sz="1100" i="1"/>
              <a:t>Skriv i en [x] tone</a:t>
            </a:r>
          </a:p>
          <a:p>
            <a:endParaRPr lang="da-DK" sz="1100"/>
          </a:p>
          <a:p>
            <a:r>
              <a:rPr lang="da-DK" sz="1100"/>
              <a:t>Formel</a:t>
            </a:r>
          </a:p>
          <a:p>
            <a:r>
              <a:rPr lang="da-DK" sz="1100"/>
              <a:t>Uformel</a:t>
            </a:r>
          </a:p>
          <a:p>
            <a:r>
              <a:rPr lang="da-DK" sz="1100"/>
              <a:t>Høflig</a:t>
            </a:r>
          </a:p>
          <a:p>
            <a:r>
              <a:rPr lang="da-DK" sz="1100"/>
              <a:t>Let</a:t>
            </a:r>
          </a:p>
          <a:p>
            <a:r>
              <a:rPr lang="da-DK" sz="1100"/>
              <a:t>Humoristisk</a:t>
            </a:r>
          </a:p>
          <a:p>
            <a:r>
              <a:rPr lang="da-DK" sz="1100"/>
              <a:t>Professionel</a:t>
            </a:r>
          </a:p>
          <a:p>
            <a:r>
              <a:rPr lang="da-DK" sz="1100"/>
              <a:t>Venlig</a:t>
            </a:r>
          </a:p>
          <a:p>
            <a:r>
              <a:rPr lang="da-DK" sz="1100"/>
              <a:t>Imødekommende</a:t>
            </a:r>
          </a:p>
          <a:p>
            <a:r>
              <a:rPr lang="da-DK" sz="1100"/>
              <a:t>Forstående</a:t>
            </a:r>
          </a:p>
          <a:p>
            <a:r>
              <a:rPr lang="da-DK" sz="1100"/>
              <a:t>Anerkendende</a:t>
            </a:r>
          </a:p>
          <a:p>
            <a:endParaRPr lang="da-DK" sz="1000"/>
          </a:p>
        </p:txBody>
      </p:sp>
      <p:sp>
        <p:nvSpPr>
          <p:cNvPr id="8" name="Rectangle 7">
            <a:extLst>
              <a:ext uri="{FF2B5EF4-FFF2-40B4-BE49-F238E27FC236}">
                <a16:creationId xmlns:a16="http://schemas.microsoft.com/office/drawing/2014/main" id="{6780769E-249A-8DED-CEA6-D34DFF05BC5D}"/>
              </a:ext>
            </a:extLst>
          </p:cNvPr>
          <p:cNvSpPr/>
          <p:nvPr/>
        </p:nvSpPr>
        <p:spPr>
          <a:xfrm>
            <a:off x="2866023" y="4810306"/>
            <a:ext cx="1889584" cy="2292458"/>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da-DK" sz="1200" b="1"/>
              <a:t>Rolle</a:t>
            </a:r>
            <a:endParaRPr lang="da-DK" sz="1000" b="1"/>
          </a:p>
          <a:p>
            <a:r>
              <a:rPr lang="da-DK" sz="1100" i="1"/>
              <a:t>Du er nu [x] / Svar som [x]</a:t>
            </a:r>
          </a:p>
          <a:p>
            <a:endParaRPr lang="da-DK" sz="1100"/>
          </a:p>
          <a:p>
            <a:r>
              <a:rPr lang="da-DK" sz="1100"/>
              <a:t>Ekspert</a:t>
            </a:r>
          </a:p>
          <a:p>
            <a:r>
              <a:rPr lang="da-DK" sz="1100"/>
              <a:t>Vejleder</a:t>
            </a:r>
          </a:p>
          <a:p>
            <a:r>
              <a:rPr lang="da-DK" sz="1100"/>
              <a:t>Lærer</a:t>
            </a:r>
          </a:p>
          <a:p>
            <a:r>
              <a:rPr lang="da-DK" sz="1100"/>
              <a:t>Kritiker</a:t>
            </a:r>
          </a:p>
          <a:p>
            <a:r>
              <a:rPr lang="da-DK" sz="1100"/>
              <a:t>Coach</a:t>
            </a:r>
          </a:p>
          <a:p>
            <a:r>
              <a:rPr lang="da-DK" sz="1100"/>
              <a:t>Rådgiver</a:t>
            </a:r>
          </a:p>
          <a:p>
            <a:r>
              <a:rPr lang="da-DK" sz="1100"/>
              <a:t>Sparringspartner</a:t>
            </a:r>
          </a:p>
          <a:p>
            <a:r>
              <a:rPr lang="da-DK" sz="1100"/>
              <a:t>Idéskaber</a:t>
            </a:r>
          </a:p>
          <a:p>
            <a:endParaRPr lang="da-DK" sz="1000"/>
          </a:p>
        </p:txBody>
      </p:sp>
      <p:sp>
        <p:nvSpPr>
          <p:cNvPr id="9" name="Rectangle 8">
            <a:extLst>
              <a:ext uri="{FF2B5EF4-FFF2-40B4-BE49-F238E27FC236}">
                <a16:creationId xmlns:a16="http://schemas.microsoft.com/office/drawing/2014/main" id="{824C4F3A-3889-5A95-7AEA-B6FB4BBDC4B8}"/>
              </a:ext>
            </a:extLst>
          </p:cNvPr>
          <p:cNvSpPr/>
          <p:nvPr/>
        </p:nvSpPr>
        <p:spPr>
          <a:xfrm>
            <a:off x="161373" y="4810306"/>
            <a:ext cx="2656746" cy="2292458"/>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da-DK" sz="1200" b="1"/>
              <a:t>Format</a:t>
            </a:r>
            <a:endParaRPr lang="da-DK" sz="1000" b="1"/>
          </a:p>
          <a:p>
            <a:r>
              <a:rPr lang="da-DK" sz="1100" i="1"/>
              <a:t>Giv mig svaret i form af [x]</a:t>
            </a:r>
          </a:p>
          <a:p>
            <a:endParaRPr lang="da-DK" sz="1100"/>
          </a:p>
          <a:p>
            <a:r>
              <a:rPr lang="da-DK" sz="1100"/>
              <a:t>Et udkast til</a:t>
            </a:r>
          </a:p>
          <a:p>
            <a:r>
              <a:rPr lang="da-DK" sz="1100"/>
              <a:t>En opsummering af</a:t>
            </a:r>
          </a:p>
          <a:p>
            <a:r>
              <a:rPr lang="da-DK" sz="1100"/>
              <a:t>En disposition</a:t>
            </a:r>
          </a:p>
          <a:p>
            <a:r>
              <a:rPr lang="da-DK" sz="1100"/>
              <a:t>En e-mail</a:t>
            </a:r>
          </a:p>
          <a:p>
            <a:r>
              <a:rPr lang="da-DK" sz="1100"/>
              <a:t>En tabel med kolonne x, y, z</a:t>
            </a:r>
          </a:p>
          <a:p>
            <a:r>
              <a:rPr lang="da-DK" sz="1100"/>
              <a:t>En </a:t>
            </a:r>
            <a:r>
              <a:rPr lang="da-DK" sz="1100" err="1"/>
              <a:t>punktliste</a:t>
            </a:r>
            <a:endParaRPr lang="da-DK" sz="1100"/>
          </a:p>
          <a:p>
            <a:r>
              <a:rPr lang="da-DK" sz="1100"/>
              <a:t>Et kodeeksempel</a:t>
            </a:r>
          </a:p>
          <a:p>
            <a:r>
              <a:rPr lang="da-DK" sz="1100"/>
              <a:t>Et SQL statement</a:t>
            </a:r>
          </a:p>
          <a:p>
            <a:r>
              <a:rPr lang="da-DK" sz="1100"/>
              <a:t>Fem forslag til</a:t>
            </a:r>
          </a:p>
          <a:p>
            <a:endParaRPr lang="da-DK" sz="1000"/>
          </a:p>
        </p:txBody>
      </p:sp>
      <p:sp>
        <p:nvSpPr>
          <p:cNvPr id="12" name="TextBox 11">
            <a:extLst>
              <a:ext uri="{FF2B5EF4-FFF2-40B4-BE49-F238E27FC236}">
                <a16:creationId xmlns:a16="http://schemas.microsoft.com/office/drawing/2014/main" id="{BEA88B7B-32C3-649A-34F1-45C3F81075B0}"/>
              </a:ext>
            </a:extLst>
          </p:cNvPr>
          <p:cNvSpPr txBox="1"/>
          <p:nvPr/>
        </p:nvSpPr>
        <p:spPr>
          <a:xfrm>
            <a:off x="79022" y="4493809"/>
            <a:ext cx="4722183" cy="369332"/>
          </a:xfrm>
          <a:prstGeom prst="rect">
            <a:avLst/>
          </a:prstGeom>
          <a:noFill/>
        </p:spPr>
        <p:txBody>
          <a:bodyPr wrap="square">
            <a:spAutoFit/>
          </a:bodyPr>
          <a:lstStyle/>
          <a:p>
            <a:r>
              <a:rPr lang="da-DK" sz="1800" b="1">
                <a:solidFill>
                  <a:schemeClr val="accent1"/>
                </a:solidFill>
              </a:rPr>
              <a:t>Få mere præcise svar ved at angive</a:t>
            </a:r>
            <a:endParaRPr lang="da-DK" sz="1400" b="1">
              <a:solidFill>
                <a:schemeClr val="accent1"/>
              </a:solidFill>
            </a:endParaRPr>
          </a:p>
        </p:txBody>
      </p:sp>
      <p:sp>
        <p:nvSpPr>
          <p:cNvPr id="10" name="Rectangle 9">
            <a:extLst>
              <a:ext uri="{FF2B5EF4-FFF2-40B4-BE49-F238E27FC236}">
                <a16:creationId xmlns:a16="http://schemas.microsoft.com/office/drawing/2014/main" id="{C98B3529-52F3-6DD2-8D18-22718550F219}"/>
              </a:ext>
            </a:extLst>
          </p:cNvPr>
          <p:cNvSpPr/>
          <p:nvPr/>
        </p:nvSpPr>
        <p:spPr>
          <a:xfrm>
            <a:off x="167212" y="729966"/>
            <a:ext cx="6523576" cy="3618879"/>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r>
              <a:rPr lang="da-DK" sz="1000" b="1"/>
              <a:t>Generér ideer: 		</a:t>
            </a:r>
            <a:r>
              <a:rPr lang="da-DK" sz="1000"/>
              <a:t>Jeg skal [opgave]. Giv mig x forslag til [ønsket output]</a:t>
            </a:r>
            <a:endParaRPr lang="da-DK" sz="1000" b="1"/>
          </a:p>
          <a:p>
            <a:r>
              <a:rPr lang="da-DK" sz="1000" i="1"/>
              <a:t>			</a:t>
            </a:r>
            <a:r>
              <a:rPr lang="da-DK" sz="1000" i="1">
                <a:solidFill>
                  <a:schemeClr val="tx2">
                    <a:lumMod val="20000"/>
                    <a:lumOff val="80000"/>
                  </a:schemeClr>
                </a:solidFill>
              </a:rPr>
              <a:t>Jeg skal afholde en workshop om samskabelse. Giv mig 10 forslag til sjove </a:t>
            </a:r>
            <a:r>
              <a:rPr lang="da-DK" sz="1000" i="1" err="1">
                <a:solidFill>
                  <a:schemeClr val="tx2">
                    <a:lumMod val="20000"/>
                    <a:lumOff val="80000"/>
                  </a:schemeClr>
                </a:solidFill>
              </a:rPr>
              <a:t>ice-breakers</a:t>
            </a:r>
            <a:endParaRPr lang="da-DK" sz="1000" i="1">
              <a:solidFill>
                <a:schemeClr val="tx2">
                  <a:lumMod val="20000"/>
                  <a:lumOff val="80000"/>
                </a:schemeClr>
              </a:solidFill>
            </a:endParaRPr>
          </a:p>
          <a:p>
            <a:endParaRPr lang="da-DK" sz="1000"/>
          </a:p>
          <a:p>
            <a:r>
              <a:rPr lang="da-DK" sz="1000" b="1"/>
              <a:t>Ny tekst:</a:t>
            </a:r>
            <a:r>
              <a:rPr lang="da-DK" sz="1000"/>
              <a:t> 		Giv mig [teksttype] til en [opgave]</a:t>
            </a:r>
          </a:p>
          <a:p>
            <a:r>
              <a:rPr lang="da-DK" sz="1000"/>
              <a:t>			</a:t>
            </a:r>
            <a:r>
              <a:rPr lang="da-DK" sz="1000" i="1">
                <a:solidFill>
                  <a:schemeClr val="tx2">
                    <a:lumMod val="20000"/>
                    <a:lumOff val="80000"/>
                  </a:schemeClr>
                </a:solidFill>
              </a:rPr>
              <a:t>Giv mig en disposition til en 10-siders brochure om kommunal veteranrådgivning</a:t>
            </a:r>
          </a:p>
          <a:p>
            <a:endParaRPr lang="da-DK" sz="1000"/>
          </a:p>
          <a:p>
            <a:r>
              <a:rPr lang="da-DK" sz="1000" b="1"/>
              <a:t>Simplificering:</a:t>
            </a:r>
            <a:r>
              <a:rPr lang="da-DK" sz="1000"/>
              <a:t> 		Forklar [emne] på et let forståelig måde så [målgruppe] opnår en grundlæggende 				forståelse for [emne/budskab]. </a:t>
            </a:r>
          </a:p>
          <a:p>
            <a:r>
              <a:rPr lang="da-DK" sz="1000" i="1"/>
              <a:t>			</a:t>
            </a:r>
            <a:r>
              <a:rPr lang="da-DK" sz="1000" i="1">
                <a:solidFill>
                  <a:schemeClr val="tx2">
                    <a:lumMod val="20000"/>
                    <a:lumOff val="80000"/>
                  </a:schemeClr>
                </a:solidFill>
              </a:rPr>
              <a:t>Forklar </a:t>
            </a:r>
            <a:r>
              <a:rPr lang="da-DK" sz="1000" i="1" err="1">
                <a:solidFill>
                  <a:schemeClr val="tx2">
                    <a:lumMod val="20000"/>
                    <a:lumOff val="80000"/>
                  </a:schemeClr>
                </a:solidFill>
              </a:rPr>
              <a:t>MitID</a:t>
            </a:r>
            <a:r>
              <a:rPr lang="da-DK" sz="1000" i="1">
                <a:solidFill>
                  <a:schemeClr val="tx2">
                    <a:lumMod val="20000"/>
                    <a:lumOff val="80000"/>
                  </a:schemeClr>
                </a:solidFill>
              </a:rPr>
              <a:t> på en let forståelig måde så ældre borgere opnår en grundlæggende 				forståelse for sikkerheden i løsningen</a:t>
            </a:r>
            <a:br>
              <a:rPr lang="da-DK" sz="1000" i="1">
                <a:solidFill>
                  <a:schemeClr val="tx2">
                    <a:lumMod val="60000"/>
                    <a:lumOff val="40000"/>
                  </a:schemeClr>
                </a:solidFill>
              </a:rPr>
            </a:br>
            <a:endParaRPr lang="da-DK" sz="1000" i="1">
              <a:solidFill>
                <a:schemeClr val="tx2">
                  <a:lumMod val="60000"/>
                  <a:lumOff val="40000"/>
                </a:schemeClr>
              </a:solidFill>
            </a:endParaRPr>
          </a:p>
          <a:p>
            <a:r>
              <a:rPr lang="da-DK" sz="1000" b="1"/>
              <a:t>Sparringspartner</a:t>
            </a:r>
            <a:r>
              <a:rPr lang="da-DK" sz="1000"/>
              <a:t>: 	Vi skal [opgave]. Hvad skal vi overveje i den forbindelse?</a:t>
            </a:r>
          </a:p>
          <a:p>
            <a:r>
              <a:rPr lang="da-DK" sz="1000"/>
              <a:t>			</a:t>
            </a:r>
            <a:r>
              <a:rPr lang="da-DK" sz="1000" i="1">
                <a:solidFill>
                  <a:schemeClr val="tx2">
                    <a:lumMod val="60000"/>
                    <a:lumOff val="40000"/>
                  </a:schemeClr>
                </a:solidFill>
              </a:rPr>
              <a:t> </a:t>
            </a:r>
            <a:r>
              <a:rPr lang="da-DK" sz="1000" i="1">
                <a:solidFill>
                  <a:schemeClr val="tx2">
                    <a:lumMod val="20000"/>
                    <a:lumOff val="80000"/>
                  </a:schemeClr>
                </a:solidFill>
              </a:rPr>
              <a:t>Vi skal ansøge en EU-pulje med nedenstående call-tekst. Hvad skal vi overveje i den forbindelse, 			særligt relateret til juridiske, økonomiske og tidsmæssige aspekter?</a:t>
            </a:r>
            <a:endParaRPr lang="da-DK" sz="1000">
              <a:solidFill>
                <a:schemeClr val="tx2">
                  <a:lumMod val="20000"/>
                  <a:lumOff val="80000"/>
                </a:schemeClr>
              </a:solidFill>
            </a:endParaRPr>
          </a:p>
          <a:p>
            <a:endParaRPr lang="da-DK" sz="1000">
              <a:solidFill>
                <a:schemeClr val="tx2">
                  <a:lumMod val="60000"/>
                  <a:lumOff val="40000"/>
                </a:schemeClr>
              </a:solidFill>
            </a:endParaRPr>
          </a:p>
          <a:p>
            <a:r>
              <a:rPr lang="da-DK" sz="1000" b="1"/>
              <a:t>Forbedret skrivning:</a:t>
            </a:r>
            <a:r>
              <a:rPr lang="da-DK" sz="1000"/>
              <a:t> 	Optimér grammatik, stavefejl og ordstillinger i teksten nedenfor og kom med forslag 				der vil tydeliggøre budskabet i teksten: [indsæt tekst]</a:t>
            </a:r>
          </a:p>
          <a:p>
            <a:endParaRPr lang="da-DK" sz="1000"/>
          </a:p>
          <a:p>
            <a:r>
              <a:rPr lang="da-DK" sz="1000" b="1"/>
              <a:t>Lær noget nyt:</a:t>
            </a:r>
            <a:r>
              <a:rPr lang="da-DK" sz="1000"/>
              <a:t> 		Jeg skal sætte mig ind i [felt]. Giv mig en plan på 14 dage for at lære den vigtigste 				viden og de mest basale færdigheder</a:t>
            </a:r>
          </a:p>
          <a:p>
            <a:endParaRPr lang="da-DK" sz="1000"/>
          </a:p>
          <a:p>
            <a:r>
              <a:rPr lang="da-DK" sz="1000" b="1"/>
              <a:t>Opsummering</a:t>
            </a:r>
            <a:r>
              <a:rPr lang="da-DK" sz="1000"/>
              <a:t>: 		Giv mig en </a:t>
            </a:r>
            <a:r>
              <a:rPr lang="da-DK" sz="1000" err="1"/>
              <a:t>punktliste</a:t>
            </a:r>
            <a:r>
              <a:rPr lang="da-DK" sz="1000"/>
              <a:t> med de vigtigste pointer og fakta i teksten her: [indsæt 					kompleks tekst]</a:t>
            </a:r>
          </a:p>
          <a:p>
            <a:endParaRPr lang="da-DK" sz="1000">
              <a:solidFill>
                <a:schemeClr val="tx2">
                  <a:lumMod val="60000"/>
                  <a:lumOff val="40000"/>
                </a:schemeClr>
              </a:solidFill>
            </a:endParaRPr>
          </a:p>
        </p:txBody>
      </p:sp>
      <p:sp>
        <p:nvSpPr>
          <p:cNvPr id="13" name="TextBox 12">
            <a:extLst>
              <a:ext uri="{FF2B5EF4-FFF2-40B4-BE49-F238E27FC236}">
                <a16:creationId xmlns:a16="http://schemas.microsoft.com/office/drawing/2014/main" id="{6FBDACFE-5BE0-2B3B-0A50-27AD8E3A0060}"/>
              </a:ext>
            </a:extLst>
          </p:cNvPr>
          <p:cNvSpPr txBox="1"/>
          <p:nvPr/>
        </p:nvSpPr>
        <p:spPr>
          <a:xfrm>
            <a:off x="79022" y="407946"/>
            <a:ext cx="4722183" cy="369332"/>
          </a:xfrm>
          <a:prstGeom prst="rect">
            <a:avLst/>
          </a:prstGeom>
          <a:noFill/>
        </p:spPr>
        <p:txBody>
          <a:bodyPr wrap="square">
            <a:spAutoFit/>
          </a:bodyPr>
          <a:lstStyle/>
          <a:p>
            <a:r>
              <a:rPr lang="da-DK" sz="1800" b="1">
                <a:solidFill>
                  <a:schemeClr val="tx2"/>
                </a:solidFill>
              </a:rPr>
              <a:t>Ideer til anvendelser</a:t>
            </a:r>
            <a:endParaRPr lang="da-DK" sz="1400" b="1">
              <a:solidFill>
                <a:schemeClr val="tx2"/>
              </a:solidFill>
            </a:endParaRPr>
          </a:p>
        </p:txBody>
      </p:sp>
      <p:sp>
        <p:nvSpPr>
          <p:cNvPr id="15" name="TextBox 14">
            <a:extLst>
              <a:ext uri="{FF2B5EF4-FFF2-40B4-BE49-F238E27FC236}">
                <a16:creationId xmlns:a16="http://schemas.microsoft.com/office/drawing/2014/main" id="{AB959A93-8DC5-6777-33AC-95A75BC93A72}"/>
              </a:ext>
            </a:extLst>
          </p:cNvPr>
          <p:cNvSpPr txBox="1"/>
          <p:nvPr/>
        </p:nvSpPr>
        <p:spPr>
          <a:xfrm>
            <a:off x="79022" y="7172592"/>
            <a:ext cx="4722183" cy="341722"/>
          </a:xfrm>
          <a:prstGeom prst="rect">
            <a:avLst/>
          </a:prstGeom>
          <a:noFill/>
        </p:spPr>
        <p:txBody>
          <a:bodyPr wrap="square">
            <a:spAutoFit/>
          </a:bodyPr>
          <a:lstStyle/>
          <a:p>
            <a:r>
              <a:rPr lang="da-DK" sz="1800" b="1">
                <a:solidFill>
                  <a:schemeClr val="tx2"/>
                </a:solidFill>
              </a:rPr>
              <a:t>Prompt </a:t>
            </a:r>
            <a:r>
              <a:rPr lang="da-DK" sz="1800" b="1" err="1">
                <a:solidFill>
                  <a:schemeClr val="tx2"/>
                </a:solidFill>
              </a:rPr>
              <a:t>chaining</a:t>
            </a:r>
            <a:r>
              <a:rPr lang="da-DK" sz="1800" b="1">
                <a:solidFill>
                  <a:schemeClr val="tx2"/>
                </a:solidFill>
              </a:rPr>
              <a:t> - eksempel</a:t>
            </a:r>
            <a:endParaRPr lang="da-DK" sz="1400" b="1">
              <a:solidFill>
                <a:schemeClr val="tx2"/>
              </a:solidFill>
            </a:endParaRPr>
          </a:p>
        </p:txBody>
      </p:sp>
      <p:sp>
        <p:nvSpPr>
          <p:cNvPr id="16" name="Rectangle 15">
            <a:extLst>
              <a:ext uri="{FF2B5EF4-FFF2-40B4-BE49-F238E27FC236}">
                <a16:creationId xmlns:a16="http://schemas.microsoft.com/office/drawing/2014/main" id="{88022E67-622D-E7D2-5A22-9DF27DF5AD49}"/>
              </a:ext>
            </a:extLst>
          </p:cNvPr>
          <p:cNvSpPr/>
          <p:nvPr/>
        </p:nvSpPr>
        <p:spPr>
          <a:xfrm>
            <a:off x="167212" y="7495541"/>
            <a:ext cx="6523576" cy="2116808"/>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da-DK" sz="1200" b="1"/>
              <a:t>Kæd prompts sammen i en kreativ proces: </a:t>
            </a:r>
            <a:r>
              <a:rPr lang="da-DK" sz="1000" b="1"/>
              <a:t>	</a:t>
            </a:r>
            <a:br>
              <a:rPr lang="da-DK" sz="1000"/>
            </a:br>
            <a:r>
              <a:rPr lang="da-DK" sz="1000" i="1">
                <a:solidFill>
                  <a:schemeClr val="tx2">
                    <a:lumMod val="20000"/>
                    <a:lumOff val="80000"/>
                  </a:schemeClr>
                </a:solidFill>
              </a:rPr>
              <a:t>Jeg skal skrive en artikel om ChatGPT til nybegyndere. Giv mig 10 forslag til relevante emner artiklen skal berøre. Målgruppen er kommunale administrative medarbejdere der skal klædes på til at anvende ChatGPT i deres daglige arbejde på en sikker og tryg måde</a:t>
            </a:r>
          </a:p>
          <a:p>
            <a:r>
              <a:rPr lang="da-DK" sz="1000"/>
              <a:t>[output fra ChatGPT]</a:t>
            </a:r>
          </a:p>
          <a:p>
            <a:r>
              <a:rPr lang="da-DK" sz="1000" i="1">
                <a:solidFill>
                  <a:schemeClr val="tx2">
                    <a:lumMod val="20000"/>
                    <a:lumOff val="80000"/>
                  </a:schemeClr>
                </a:solidFill>
              </a:rPr>
              <a:t>Jeg vil gerne skrive en artikel om punkt 2, 5 og 7. Giv min en disposition til hvert emne</a:t>
            </a:r>
          </a:p>
          <a:p>
            <a:r>
              <a:rPr lang="da-DK" sz="1000"/>
              <a:t>[output fra ChatGPT]</a:t>
            </a:r>
          </a:p>
          <a:p>
            <a:r>
              <a:rPr lang="da-DK" sz="1000" i="1">
                <a:solidFill>
                  <a:schemeClr val="tx2">
                    <a:lumMod val="20000"/>
                    <a:lumOff val="80000"/>
                  </a:schemeClr>
                </a:solidFill>
              </a:rPr>
              <a:t>Skriv teksten til hvert emne. Gør det mindre fagligt tungt og mere let og underholdende</a:t>
            </a:r>
          </a:p>
          <a:p>
            <a:r>
              <a:rPr lang="da-DK" sz="1000"/>
              <a:t>[output fra ChatGPT]</a:t>
            </a:r>
          </a:p>
          <a:p>
            <a:r>
              <a:rPr lang="da-DK" sz="1000" i="1">
                <a:solidFill>
                  <a:schemeClr val="tx2">
                    <a:lumMod val="20000"/>
                    <a:lumOff val="80000"/>
                  </a:schemeClr>
                </a:solidFill>
              </a:rPr>
              <a:t>Giv mig fem bud på overskrifter jeg kan bruge til at promovere artiklen på LinkedIn</a:t>
            </a:r>
          </a:p>
          <a:p>
            <a:r>
              <a:rPr lang="da-DK" sz="1000"/>
              <a:t>[output fra ChatGPT]</a:t>
            </a:r>
          </a:p>
          <a:p>
            <a:r>
              <a:rPr lang="da-DK" sz="1000" i="1">
                <a:solidFill>
                  <a:schemeClr val="tx2">
                    <a:lumMod val="20000"/>
                    <a:lumOff val="80000"/>
                  </a:schemeClr>
                </a:solidFill>
              </a:rPr>
              <a:t>Giv mig fem bud på prompts jeg kan bruge til at lave relevante illustrationer til artiklen i </a:t>
            </a:r>
            <a:r>
              <a:rPr lang="da-DK" sz="1000" i="1" err="1">
                <a:solidFill>
                  <a:schemeClr val="tx2">
                    <a:lumMod val="20000"/>
                    <a:lumOff val="80000"/>
                  </a:schemeClr>
                </a:solidFill>
              </a:rPr>
              <a:t>MidJourney</a:t>
            </a:r>
            <a:r>
              <a:rPr lang="da-DK" sz="1000" i="1">
                <a:solidFill>
                  <a:schemeClr val="tx2">
                    <a:lumMod val="20000"/>
                    <a:lumOff val="80000"/>
                  </a:schemeClr>
                </a:solidFill>
              </a:rPr>
              <a:t> eller </a:t>
            </a:r>
            <a:r>
              <a:rPr lang="da-DK" sz="1000" i="1" err="1">
                <a:solidFill>
                  <a:schemeClr val="tx2">
                    <a:lumMod val="20000"/>
                    <a:lumOff val="80000"/>
                  </a:schemeClr>
                </a:solidFill>
              </a:rPr>
              <a:t>DallE</a:t>
            </a:r>
            <a:endParaRPr lang="da-DK" sz="1000" i="1">
              <a:solidFill>
                <a:schemeClr val="tx2">
                  <a:lumMod val="20000"/>
                  <a:lumOff val="80000"/>
                </a:schemeClr>
              </a:solidFill>
            </a:endParaRPr>
          </a:p>
          <a:p>
            <a:r>
              <a:rPr lang="da-DK" sz="1000"/>
              <a:t>[output fra ChatGPT]</a:t>
            </a:r>
          </a:p>
          <a:p>
            <a:endParaRPr lang="da-DK" sz="1000" i="1">
              <a:solidFill>
                <a:schemeClr val="tx2">
                  <a:lumMod val="60000"/>
                  <a:lumOff val="40000"/>
                </a:schemeClr>
              </a:solidFill>
            </a:endParaRPr>
          </a:p>
        </p:txBody>
      </p:sp>
      <p:sp>
        <p:nvSpPr>
          <p:cNvPr id="21" name="TextBox 20">
            <a:extLst>
              <a:ext uri="{FF2B5EF4-FFF2-40B4-BE49-F238E27FC236}">
                <a16:creationId xmlns:a16="http://schemas.microsoft.com/office/drawing/2014/main" id="{07B358BD-641A-0A00-10B5-BF9B8F2A6345}"/>
              </a:ext>
            </a:extLst>
          </p:cNvPr>
          <p:cNvSpPr txBox="1"/>
          <p:nvPr/>
        </p:nvSpPr>
        <p:spPr>
          <a:xfrm>
            <a:off x="5840362" y="9661341"/>
            <a:ext cx="1082146" cy="200055"/>
          </a:xfrm>
          <a:prstGeom prst="rect">
            <a:avLst/>
          </a:prstGeom>
          <a:noFill/>
        </p:spPr>
        <p:txBody>
          <a:bodyPr wrap="square" rtlCol="0">
            <a:spAutoFit/>
          </a:bodyPr>
          <a:lstStyle/>
          <a:p>
            <a:r>
              <a:rPr lang="da-DK" sz="700" i="1">
                <a:solidFill>
                  <a:schemeClr val="tx2"/>
                </a:solidFill>
              </a:rPr>
              <a:t>ITK, september 2023</a:t>
            </a:r>
          </a:p>
        </p:txBody>
      </p:sp>
      <p:pic>
        <p:nvPicPr>
          <p:cNvPr id="6" name="Billede 5" descr="Et billede, der indeholder sort, mørke&#10;&#10;Automatisk genereret beskrivelse">
            <a:extLst>
              <a:ext uri="{FF2B5EF4-FFF2-40B4-BE49-F238E27FC236}">
                <a16:creationId xmlns:a16="http://schemas.microsoft.com/office/drawing/2014/main" id="{74B0CDF7-CF75-A5CF-2447-5F43A83920ED}"/>
              </a:ext>
            </a:extLst>
          </p:cNvPr>
          <p:cNvPicPr>
            <a:picLocks noChangeAspect="1"/>
          </p:cNvPicPr>
          <p:nvPr/>
        </p:nvPicPr>
        <p:blipFill>
          <a:blip r:embed="rId3"/>
          <a:stretch>
            <a:fillRect/>
          </a:stretch>
        </p:blipFill>
        <p:spPr>
          <a:xfrm>
            <a:off x="5852700" y="126043"/>
            <a:ext cx="824239" cy="436567"/>
          </a:xfrm>
          <a:prstGeom prst="rect">
            <a:avLst/>
          </a:prstGeom>
        </p:spPr>
      </p:pic>
    </p:spTree>
    <p:extLst>
      <p:ext uri="{BB962C8B-B14F-4D97-AF65-F5344CB8AC3E}">
        <p14:creationId xmlns:p14="http://schemas.microsoft.com/office/powerpoint/2010/main" val="29221470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ktangel 13">
            <a:extLst>
              <a:ext uri="{FF2B5EF4-FFF2-40B4-BE49-F238E27FC236}">
                <a16:creationId xmlns:a16="http://schemas.microsoft.com/office/drawing/2014/main" id="{E358C8AD-F538-F8CC-69FC-766310A6FFD1}"/>
              </a:ext>
            </a:extLst>
          </p:cNvPr>
          <p:cNvSpPr/>
          <p:nvPr/>
        </p:nvSpPr>
        <p:spPr>
          <a:xfrm>
            <a:off x="3821371" y="6612415"/>
            <a:ext cx="2921977" cy="3191193"/>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3" name="Rektangel 12">
            <a:extLst>
              <a:ext uri="{FF2B5EF4-FFF2-40B4-BE49-F238E27FC236}">
                <a16:creationId xmlns:a16="http://schemas.microsoft.com/office/drawing/2014/main" id="{B69E96CC-C99B-4155-5FD6-2FF5CA467ABC}"/>
              </a:ext>
            </a:extLst>
          </p:cNvPr>
          <p:cNvSpPr/>
          <p:nvPr/>
        </p:nvSpPr>
        <p:spPr>
          <a:xfrm>
            <a:off x="3821371" y="560328"/>
            <a:ext cx="2887681" cy="5917247"/>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Rektangel 9">
            <a:extLst>
              <a:ext uri="{FF2B5EF4-FFF2-40B4-BE49-F238E27FC236}">
                <a16:creationId xmlns:a16="http://schemas.microsoft.com/office/drawing/2014/main" id="{205DD3F2-02DE-33DB-0998-DEC4BDB3BE4F}"/>
              </a:ext>
            </a:extLst>
          </p:cNvPr>
          <p:cNvSpPr/>
          <p:nvPr/>
        </p:nvSpPr>
        <p:spPr>
          <a:xfrm>
            <a:off x="114651" y="7568561"/>
            <a:ext cx="3570243" cy="223504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 name="Rektangel 3">
            <a:extLst>
              <a:ext uri="{FF2B5EF4-FFF2-40B4-BE49-F238E27FC236}">
                <a16:creationId xmlns:a16="http://schemas.microsoft.com/office/drawing/2014/main" id="{D71CF70B-6966-B708-B365-55B72E9F4AFD}"/>
              </a:ext>
            </a:extLst>
          </p:cNvPr>
          <p:cNvSpPr/>
          <p:nvPr/>
        </p:nvSpPr>
        <p:spPr>
          <a:xfrm>
            <a:off x="114651" y="5232483"/>
            <a:ext cx="3570243" cy="2236774"/>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 name="Rektangel 2">
            <a:extLst>
              <a:ext uri="{FF2B5EF4-FFF2-40B4-BE49-F238E27FC236}">
                <a16:creationId xmlns:a16="http://schemas.microsoft.com/office/drawing/2014/main" id="{89BFAE40-A098-1C46-5887-A6F461B001D6}"/>
              </a:ext>
            </a:extLst>
          </p:cNvPr>
          <p:cNvSpPr/>
          <p:nvPr/>
        </p:nvSpPr>
        <p:spPr>
          <a:xfrm>
            <a:off x="114651" y="567009"/>
            <a:ext cx="3570243" cy="456617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FABA6324-5122-2E1C-E845-895ABEF7CAE9}"/>
              </a:ext>
            </a:extLst>
          </p:cNvPr>
          <p:cNvSpPr>
            <a:spLocks noGrp="1"/>
          </p:cNvSpPr>
          <p:nvPr>
            <p:ph type="title"/>
          </p:nvPr>
        </p:nvSpPr>
        <p:spPr>
          <a:xfrm>
            <a:off x="114651" y="-84842"/>
            <a:ext cx="6438283" cy="552547"/>
          </a:xfrm>
        </p:spPr>
        <p:txBody>
          <a:bodyPr>
            <a:noAutofit/>
          </a:bodyPr>
          <a:lstStyle/>
          <a:p>
            <a:r>
              <a:rPr lang="da-DK" sz="1600" noProof="1"/>
              <a:t>Kunstig intelligens </a:t>
            </a:r>
            <a:r>
              <a:rPr lang="da-DK" sz="1600" noProof="1">
                <a:latin typeface="+mn-lt"/>
              </a:rPr>
              <a:t>-</a:t>
            </a:r>
            <a:r>
              <a:rPr lang="da-DK" sz="1600" noProof="1"/>
              <a:t> </a:t>
            </a:r>
            <a:r>
              <a:rPr lang="da-DK" sz="1600" noProof="1">
                <a:latin typeface="+mn-lt"/>
              </a:rPr>
              <a:t>væsentlige begreber</a:t>
            </a:r>
          </a:p>
        </p:txBody>
      </p:sp>
      <p:sp>
        <p:nvSpPr>
          <p:cNvPr id="5" name="Rounded Rectangle 4">
            <a:extLst>
              <a:ext uri="{FF2B5EF4-FFF2-40B4-BE49-F238E27FC236}">
                <a16:creationId xmlns:a16="http://schemas.microsoft.com/office/drawing/2014/main" id="{F4212912-3AD4-C2D9-0546-3B1F3EE9BA6A}"/>
              </a:ext>
            </a:extLst>
          </p:cNvPr>
          <p:cNvSpPr/>
          <p:nvPr/>
        </p:nvSpPr>
        <p:spPr>
          <a:xfrm>
            <a:off x="3821371" y="567009"/>
            <a:ext cx="2887681" cy="1222624"/>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108000" tIns="72000" rIns="72000" bIns="72000" rtlCol="0" anchor="ctr">
            <a:spAutoFit/>
          </a:bodyPr>
          <a:lstStyle/>
          <a:p>
            <a:r>
              <a:rPr lang="da-DK" sz="1000" b="1" noProof="1"/>
              <a:t>At træne / træning</a:t>
            </a:r>
            <a:br>
              <a:rPr lang="da-DK" sz="1000" b="1" noProof="1"/>
            </a:br>
            <a:r>
              <a:rPr lang="da-DK" sz="1000" noProof="1"/>
              <a:t>Tilpasse parametrene i en model, ud fra data der viser eksempler på det man ønsker modellen skal gøre, så modellen kan bruges til at lave forudsigelser indenfor det område man har trænet den. Man siger, at ved at </a:t>
            </a:r>
            <a:r>
              <a:rPr lang="da-DK" sz="1000" i="1" noProof="1"/>
              <a:t>træne</a:t>
            </a:r>
            <a:r>
              <a:rPr lang="da-DK" sz="1000" noProof="1"/>
              <a:t> en model, så </a:t>
            </a:r>
            <a:r>
              <a:rPr lang="da-DK" sz="1000" i="1" noProof="1"/>
              <a:t>lærer</a:t>
            </a:r>
            <a:r>
              <a:rPr lang="da-DK" sz="1000" noProof="1"/>
              <a:t> man modellen at gøre noget.</a:t>
            </a:r>
          </a:p>
        </p:txBody>
      </p:sp>
      <p:sp>
        <p:nvSpPr>
          <p:cNvPr id="6" name="Rounded Rectangle 5">
            <a:extLst>
              <a:ext uri="{FF2B5EF4-FFF2-40B4-BE49-F238E27FC236}">
                <a16:creationId xmlns:a16="http://schemas.microsoft.com/office/drawing/2014/main" id="{6C8E40B6-D9EB-1393-FB04-B3A540BBC967}"/>
              </a:ext>
            </a:extLst>
          </p:cNvPr>
          <p:cNvSpPr/>
          <p:nvPr/>
        </p:nvSpPr>
        <p:spPr>
          <a:xfrm>
            <a:off x="3821371" y="2974159"/>
            <a:ext cx="2887681" cy="1838177"/>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108000" tIns="72000" rIns="72000" bIns="72000" rtlCol="0" anchor="ctr">
            <a:spAutoFit/>
          </a:bodyPr>
          <a:lstStyle/>
          <a:p>
            <a:r>
              <a:rPr lang="da-DK" sz="1000" b="1" noProof="1"/>
              <a:t>Pretræning</a:t>
            </a:r>
          </a:p>
          <a:p>
            <a:r>
              <a:rPr lang="da-DK" sz="1000" noProof="1"/>
              <a:t>En grundlæggende træningsstrategi, der kan bruges til at lære en sprog-model en grundlæggende ”forståelse af” sprog (evne til at imitere). Det kan f.eks. være at forudsige det næste ord i en sætning eller gætte et ord, der er taget ud af en sætning. Processen udmærker sig ved at være selv-superviseret (self-supervised), dvs. at man direkte ud fra data kan afgøre hvad der er et rigtig svar, det kræver ikke en menneskelig vurdering.</a:t>
            </a:r>
          </a:p>
        </p:txBody>
      </p:sp>
      <p:sp>
        <p:nvSpPr>
          <p:cNvPr id="7" name="Rounded Rectangle 6">
            <a:extLst>
              <a:ext uri="{FF2B5EF4-FFF2-40B4-BE49-F238E27FC236}">
                <a16:creationId xmlns:a16="http://schemas.microsoft.com/office/drawing/2014/main" id="{23B397ED-1483-6212-2D44-725D58896C56}"/>
              </a:ext>
            </a:extLst>
          </p:cNvPr>
          <p:cNvSpPr/>
          <p:nvPr/>
        </p:nvSpPr>
        <p:spPr>
          <a:xfrm>
            <a:off x="3821371" y="4947175"/>
            <a:ext cx="2887681" cy="153040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108000" tIns="72000" rIns="72000" bIns="72000" rtlCol="0" anchor="ctr">
            <a:spAutoFit/>
          </a:bodyPr>
          <a:lstStyle/>
          <a:p>
            <a:r>
              <a:rPr lang="da-DK" sz="1000" b="1" noProof="1"/>
              <a:t>Finetuning</a:t>
            </a:r>
            <a:br>
              <a:rPr lang="da-DK" sz="1000" b="1" noProof="1"/>
            </a:br>
            <a:r>
              <a:rPr lang="da-DK" sz="1000" noProof="1"/>
              <a:t>Den træning, hvor en sprogmodel tilpasses den specifikke anvendelse man ønsker. F.eks. at afgøre om et tekststykke er positivt eller negativt stemt, at markere personfølsomme informationer, opsummere tekststykker, at indgå i en chat-samtale. Bemærk at denne del af træningen oftest kræver en form for menneskelig opmærkning af data.</a:t>
            </a:r>
          </a:p>
        </p:txBody>
      </p:sp>
      <p:sp>
        <p:nvSpPr>
          <p:cNvPr id="9" name="Rounded Rectangle 8">
            <a:extLst>
              <a:ext uri="{FF2B5EF4-FFF2-40B4-BE49-F238E27FC236}">
                <a16:creationId xmlns:a16="http://schemas.microsoft.com/office/drawing/2014/main" id="{B78903B5-FE5D-BC67-70DE-84A1E68A5D61}"/>
              </a:ext>
            </a:extLst>
          </p:cNvPr>
          <p:cNvSpPr/>
          <p:nvPr/>
        </p:nvSpPr>
        <p:spPr>
          <a:xfrm>
            <a:off x="114652" y="3910556"/>
            <a:ext cx="3570243" cy="1222624"/>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108000" tIns="72000" rIns="72000" bIns="72000" rtlCol="0" anchor="ctr">
            <a:spAutoFit/>
          </a:bodyPr>
          <a:lstStyle/>
          <a:p>
            <a:r>
              <a:rPr lang="da-DK" sz="1000" b="1" noProof="1"/>
              <a:t>NLP - Natural Language processing</a:t>
            </a:r>
          </a:p>
          <a:p>
            <a:r>
              <a:rPr lang="en-GB" sz="1000" noProof="1"/>
              <a:t>Teknologien og teorien bag forståelse, generering og manipulation af menneskesprog. Anvendes i chatbots, oversættelses-systemer og tekstanalyse.</a:t>
            </a:r>
            <a:r>
              <a:rPr lang="da-DK" sz="1000" b="1" noProof="1"/>
              <a:t> </a:t>
            </a:r>
            <a:r>
              <a:rPr lang="da-DK" sz="1000" noProof="1"/>
              <a:t>Lingvistiske processer, problemstillinger omkring analyse af tekst og sprog, samt traditionelle lingvistiske computer-modeller og ML modeller, der beskæftiger sig med sprogligt input og output.</a:t>
            </a:r>
          </a:p>
        </p:txBody>
      </p:sp>
      <p:sp>
        <p:nvSpPr>
          <p:cNvPr id="12" name="Rounded Rectangle 11">
            <a:extLst>
              <a:ext uri="{FF2B5EF4-FFF2-40B4-BE49-F238E27FC236}">
                <a16:creationId xmlns:a16="http://schemas.microsoft.com/office/drawing/2014/main" id="{A43845C1-B97A-986D-BBE4-9CCE9AD04A53}"/>
              </a:ext>
            </a:extLst>
          </p:cNvPr>
          <p:cNvSpPr/>
          <p:nvPr/>
        </p:nvSpPr>
        <p:spPr>
          <a:xfrm>
            <a:off x="114652" y="6554410"/>
            <a:ext cx="3570243" cy="914848"/>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108000" tIns="72000" rIns="72000" bIns="72000" rtlCol="0" anchor="ctr">
            <a:spAutoFit/>
          </a:bodyPr>
          <a:lstStyle/>
          <a:p>
            <a:r>
              <a:rPr lang="da-DK" sz="1000" b="1" noProof="1"/>
              <a:t>Hallucination</a:t>
            </a:r>
          </a:p>
          <a:p>
            <a:r>
              <a:rPr lang="en-GB" sz="1000" noProof="1"/>
              <a:t>"Hallucination" i AI-kontekst refererer til, når en model genererer information, der er ukorrekt eller ikke understøttet af data. Det er en udfordring i at sikre modellens nøjagtighed og pålidelighed.</a:t>
            </a:r>
            <a:endParaRPr lang="da-DK" sz="1000" noProof="1"/>
          </a:p>
        </p:txBody>
      </p:sp>
      <p:sp>
        <p:nvSpPr>
          <p:cNvPr id="15" name="Rounded Rectangle 14">
            <a:extLst>
              <a:ext uri="{FF2B5EF4-FFF2-40B4-BE49-F238E27FC236}">
                <a16:creationId xmlns:a16="http://schemas.microsoft.com/office/drawing/2014/main" id="{91E94F73-B205-53BC-8C97-26C46340C5BF}"/>
              </a:ext>
            </a:extLst>
          </p:cNvPr>
          <p:cNvSpPr/>
          <p:nvPr/>
        </p:nvSpPr>
        <p:spPr>
          <a:xfrm>
            <a:off x="3821371" y="8580984"/>
            <a:ext cx="2887681" cy="1222624"/>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108000" tIns="72000" rIns="72000" bIns="72000" rtlCol="0" anchor="ctr">
            <a:spAutoFit/>
          </a:bodyPr>
          <a:lstStyle/>
          <a:p>
            <a:r>
              <a:rPr lang="en-GB" sz="1000" b="1" noProof="1">
                <a:solidFill>
                  <a:srgbClr val="FFFFFF"/>
                </a:solidFill>
                <a:effectLst/>
              </a:rPr>
              <a:t>Algoritme​</a:t>
            </a:r>
          </a:p>
          <a:p>
            <a:r>
              <a:rPr lang="en-GB" sz="1000" noProof="1">
                <a:solidFill>
                  <a:srgbClr val="FFFFFF"/>
                </a:solidFill>
                <a:effectLst/>
              </a:rPr>
              <a:t>Et formelt sæt af instruktioner, der kan kodes ind i en computer og angiver hvordan et problem skal løses eller en situation skal håndteres. I AI kan algoritmer bruges  til at træne modeller eller de kan i sig selv udgøre en simpel form for kunstige intelligens.</a:t>
            </a:r>
          </a:p>
        </p:txBody>
      </p:sp>
      <p:sp>
        <p:nvSpPr>
          <p:cNvPr id="17" name="Rounded Rectangle 16">
            <a:extLst>
              <a:ext uri="{FF2B5EF4-FFF2-40B4-BE49-F238E27FC236}">
                <a16:creationId xmlns:a16="http://schemas.microsoft.com/office/drawing/2014/main" id="{F8BCCFC9-D557-261C-B576-176284F5AFF7}"/>
              </a:ext>
            </a:extLst>
          </p:cNvPr>
          <p:cNvSpPr/>
          <p:nvPr/>
        </p:nvSpPr>
        <p:spPr>
          <a:xfrm>
            <a:off x="3821371" y="1924472"/>
            <a:ext cx="2887681" cy="914848"/>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108000" tIns="72000" rIns="72000" bIns="72000" rtlCol="0" anchor="ctr">
            <a:spAutoFit/>
          </a:bodyPr>
          <a:lstStyle/>
          <a:p>
            <a:r>
              <a:rPr lang="en-GB" sz="1000" b="1" noProof="1"/>
              <a:t>Træningsdata</a:t>
            </a:r>
          </a:p>
          <a:p>
            <a:r>
              <a:rPr lang="en-GB" sz="1000" noProof="1"/>
              <a:t>Det datasæt, der bruges til at træne en AI- eller maskinlæringsmodel. Kvaliteten og mængden af trænings-data kan direkte påvirke en models præstation.</a:t>
            </a:r>
            <a:endParaRPr lang="da-DK" sz="1000" noProof="1"/>
          </a:p>
        </p:txBody>
      </p:sp>
      <p:sp>
        <p:nvSpPr>
          <p:cNvPr id="23" name="Rounded Rectangle 22">
            <a:extLst>
              <a:ext uri="{FF2B5EF4-FFF2-40B4-BE49-F238E27FC236}">
                <a16:creationId xmlns:a16="http://schemas.microsoft.com/office/drawing/2014/main" id="{B6E74E49-8A2F-C479-A27C-FC70FE57BA09}"/>
              </a:ext>
            </a:extLst>
          </p:cNvPr>
          <p:cNvSpPr/>
          <p:nvPr/>
        </p:nvSpPr>
        <p:spPr>
          <a:xfrm>
            <a:off x="114652" y="2190032"/>
            <a:ext cx="3570243" cy="760959"/>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108000" tIns="72000" rIns="72000" bIns="72000" rtlCol="0" anchor="ctr">
            <a:spAutoFit/>
          </a:bodyPr>
          <a:lstStyle/>
          <a:p>
            <a:r>
              <a:rPr lang="en-GB" sz="1000" b="1" noProof="1"/>
              <a:t>Deep learning</a:t>
            </a:r>
          </a:p>
          <a:p>
            <a:r>
              <a:rPr lang="en-GB" sz="1000" noProof="1"/>
              <a:t>En undergren af maskinlæring, der bruger komplekse neurale netværk med mange lag (deep neural networks) til at analysere forskellige former for data.</a:t>
            </a:r>
          </a:p>
        </p:txBody>
      </p:sp>
      <p:sp>
        <p:nvSpPr>
          <p:cNvPr id="16" name="Rounded Rectangle 15">
            <a:extLst>
              <a:ext uri="{FF2B5EF4-FFF2-40B4-BE49-F238E27FC236}">
                <a16:creationId xmlns:a16="http://schemas.microsoft.com/office/drawing/2014/main" id="{2FA3C82C-98F3-3B46-69D6-4DBCC0D00AAF}"/>
              </a:ext>
            </a:extLst>
          </p:cNvPr>
          <p:cNvSpPr/>
          <p:nvPr/>
        </p:nvSpPr>
        <p:spPr>
          <a:xfrm>
            <a:off x="3821371" y="7377408"/>
            <a:ext cx="2887681" cy="1068736"/>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108000" tIns="72000" rIns="72000" bIns="72000" rtlCol="0" anchor="ctr">
            <a:spAutoFit/>
          </a:bodyPr>
          <a:lstStyle/>
          <a:p>
            <a:r>
              <a:rPr lang="en-GB" sz="1000" b="1" noProof="1"/>
              <a:t>Neurale Netværk</a:t>
            </a:r>
            <a:r>
              <a:rPr lang="en-GB" sz="1000" noProof="1"/>
              <a:t> </a:t>
            </a:r>
          </a:p>
          <a:p>
            <a:r>
              <a:rPr lang="en-GB" sz="1000" noProof="1"/>
              <a:t>Inspireret af den menneskelige hjerne, er neurale netværk designet til at genkende mønstre. De fortolker sensorisk data gennem en slags "maskinperception," mærkning eller kategorisering.</a:t>
            </a:r>
            <a:endParaRPr lang="da-DK" sz="1000" noProof="1"/>
          </a:p>
        </p:txBody>
      </p:sp>
      <p:sp>
        <p:nvSpPr>
          <p:cNvPr id="22" name="Rounded Rectangle 21">
            <a:extLst>
              <a:ext uri="{FF2B5EF4-FFF2-40B4-BE49-F238E27FC236}">
                <a16:creationId xmlns:a16="http://schemas.microsoft.com/office/drawing/2014/main" id="{B57154B5-262E-DBA7-C09F-CBFC46EA4163}"/>
              </a:ext>
            </a:extLst>
          </p:cNvPr>
          <p:cNvSpPr/>
          <p:nvPr/>
        </p:nvSpPr>
        <p:spPr>
          <a:xfrm>
            <a:off x="114652" y="5232483"/>
            <a:ext cx="3570243" cy="1222624"/>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108000" tIns="72000" rIns="72000" bIns="72000" rtlCol="0" anchor="ctr">
            <a:spAutoFit/>
          </a:bodyPr>
          <a:lstStyle/>
          <a:p>
            <a:r>
              <a:rPr lang="en-GB" sz="1000" b="1" noProof="1"/>
              <a:t>Bias i AI</a:t>
            </a:r>
          </a:p>
          <a:p>
            <a:r>
              <a:rPr lang="en-GB" sz="1000" noProof="1"/>
              <a:t>Bias refererer til systematiske skævheder i en AI-models forudsigelser eller beslutninger. Dette kan opstå fra skæve træningsdata, designvalg eller algoritmer. Bias kan føre til unfair eller diskriminerende resultater og er en stor etisk bekymring inden for AI. Det er vigtigt at identificere og rette bias for at sikre, at AI-systemer er retfærdige og pålidelige.</a:t>
            </a:r>
          </a:p>
        </p:txBody>
      </p:sp>
      <p:sp>
        <p:nvSpPr>
          <p:cNvPr id="8" name="Rounded Rectangle 7">
            <a:extLst>
              <a:ext uri="{FF2B5EF4-FFF2-40B4-BE49-F238E27FC236}">
                <a16:creationId xmlns:a16="http://schemas.microsoft.com/office/drawing/2014/main" id="{C9FE7DB9-5481-42F7-116B-2BC8669A3E5B}"/>
              </a:ext>
            </a:extLst>
          </p:cNvPr>
          <p:cNvSpPr/>
          <p:nvPr/>
        </p:nvSpPr>
        <p:spPr>
          <a:xfrm>
            <a:off x="114652" y="7568561"/>
            <a:ext cx="3570243" cy="914848"/>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108000" tIns="72000" rIns="72000" bIns="72000" rtlCol="0" anchor="ctr">
            <a:spAutoFit/>
          </a:bodyPr>
          <a:lstStyle/>
          <a:p>
            <a:r>
              <a:rPr lang="da-DK" sz="1000" b="1" noProof="1"/>
              <a:t>Prompt / prompt engineering</a:t>
            </a:r>
          </a:p>
          <a:p>
            <a:r>
              <a:rPr lang="en-GB" sz="1000" noProof="1"/>
              <a:t>En "prompt" er en instruktion eller spørgsmål, der gives til en sprogmodel for at generere en bestemt type respons. "Prompt engineering" er teknikken til at finjustere disse instruktioner for at opnå mere præcise eller nyttige svar.</a:t>
            </a:r>
            <a:endParaRPr lang="da-DK" sz="1000" noProof="1"/>
          </a:p>
        </p:txBody>
      </p:sp>
      <p:sp>
        <p:nvSpPr>
          <p:cNvPr id="24" name="Rounded Rectangle 23">
            <a:extLst>
              <a:ext uri="{FF2B5EF4-FFF2-40B4-BE49-F238E27FC236}">
                <a16:creationId xmlns:a16="http://schemas.microsoft.com/office/drawing/2014/main" id="{C34F40CA-0137-9391-3EAB-24B004384EC0}"/>
              </a:ext>
            </a:extLst>
          </p:cNvPr>
          <p:cNvSpPr/>
          <p:nvPr/>
        </p:nvSpPr>
        <p:spPr>
          <a:xfrm>
            <a:off x="114651" y="8582713"/>
            <a:ext cx="3570243" cy="1222624"/>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108000" tIns="72000" rIns="72000" bIns="72000" rtlCol="0" anchor="ctr">
            <a:spAutoFit/>
          </a:bodyPr>
          <a:lstStyle/>
          <a:p>
            <a:r>
              <a:rPr lang="da-DK" sz="1000" b="1" noProof="1"/>
              <a:t>Token</a:t>
            </a:r>
          </a:p>
          <a:p>
            <a:r>
              <a:rPr lang="en-GB" sz="1000" noProof="1"/>
              <a:t>Refererer til den mindste enhed af data, som en model kan læse. Et token kan være så lille som et enkelt tegn eller så stort som et helt ord. Tokens er de byggesten, som en sprogmodel bruger til at forstå og generere tekst. Under træningen lærer sproggenereringsmodellen at forudsige det næste token i en sekvens baseret på de foregående tokens.</a:t>
            </a:r>
            <a:endParaRPr lang="da-DK" sz="1000" noProof="1"/>
          </a:p>
        </p:txBody>
      </p:sp>
      <p:sp>
        <p:nvSpPr>
          <p:cNvPr id="11" name="Rounded Rectangle 10">
            <a:extLst>
              <a:ext uri="{FF2B5EF4-FFF2-40B4-BE49-F238E27FC236}">
                <a16:creationId xmlns:a16="http://schemas.microsoft.com/office/drawing/2014/main" id="{0A457B10-FE3C-3498-E9BE-223119E0F352}"/>
              </a:ext>
            </a:extLst>
          </p:cNvPr>
          <p:cNvSpPr/>
          <p:nvPr/>
        </p:nvSpPr>
        <p:spPr>
          <a:xfrm>
            <a:off x="3821371" y="6612415"/>
            <a:ext cx="2887681" cy="630154"/>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108000" tIns="72000" rIns="72000" bIns="72000" rtlCol="0" anchor="ctr">
            <a:spAutoFit/>
          </a:bodyPr>
          <a:lstStyle/>
          <a:p>
            <a:r>
              <a:rPr lang="da-DK" sz="1000" b="1" noProof="1"/>
              <a:t>Model / sprogmodel</a:t>
            </a:r>
          </a:p>
          <a:p>
            <a:r>
              <a:rPr lang="da-DK" sz="1000" noProof="1"/>
              <a:t>Selve den matematiske formel, der er motoren i en ML-baseret AI.</a:t>
            </a:r>
          </a:p>
        </p:txBody>
      </p:sp>
      <p:sp>
        <p:nvSpPr>
          <p:cNvPr id="25" name="Rounded Rectangle 24">
            <a:extLst>
              <a:ext uri="{FF2B5EF4-FFF2-40B4-BE49-F238E27FC236}">
                <a16:creationId xmlns:a16="http://schemas.microsoft.com/office/drawing/2014/main" id="{06AEAF8E-E627-5AEB-55AF-7D0B74B59884}"/>
              </a:ext>
            </a:extLst>
          </p:cNvPr>
          <p:cNvSpPr/>
          <p:nvPr/>
        </p:nvSpPr>
        <p:spPr>
          <a:xfrm>
            <a:off x="114652" y="560328"/>
            <a:ext cx="3570243" cy="153040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108000" tIns="72000" rIns="72000" bIns="72000" rtlCol="0" anchor="ctr">
            <a:spAutoFit/>
          </a:bodyPr>
          <a:lstStyle/>
          <a:p>
            <a:r>
              <a:rPr lang="da-DK" sz="1000" b="1" noProof="1"/>
              <a:t>Kunstig intelligens</a:t>
            </a:r>
          </a:p>
          <a:p>
            <a:r>
              <a:rPr lang="en-GB" sz="1000" noProof="1">
                <a:solidFill>
                  <a:srgbClr val="FFFFFF"/>
                </a:solidFill>
                <a:effectLst/>
              </a:rPr>
              <a:t>Kunstig intelligens som paraplybegreb dækker over mange specialiserede discipliner som f.eks. maskinlæring, som anvendes i oversættelse, tekstgenerering, billedegenkendelse, billedegenerering, klassifikation, transkribering, maskinoplæsning</a:t>
            </a:r>
            <a:r>
              <a:rPr lang="en-GB" sz="1000" noProof="1">
                <a:solidFill>
                  <a:srgbClr val="FFFFFF"/>
                </a:solidFill>
              </a:rPr>
              <a:t> m.v. Kunstig intelligens dækker </a:t>
            </a:r>
            <a:r>
              <a:rPr lang="en-GB" sz="1000" noProof="1">
                <a:solidFill>
                  <a:srgbClr val="FFFFFF"/>
                </a:solidFill>
                <a:effectLst/>
              </a:rPr>
              <a:t>også over andre teknikker som anvendes i forudsigelser af eks. ejendomsværdi og deraf ejendomsskat, i robotteknologi, sensorteknologi o.m.a.</a:t>
            </a:r>
          </a:p>
        </p:txBody>
      </p:sp>
      <p:sp>
        <p:nvSpPr>
          <p:cNvPr id="26" name="Rounded Rectangle 25">
            <a:extLst>
              <a:ext uri="{FF2B5EF4-FFF2-40B4-BE49-F238E27FC236}">
                <a16:creationId xmlns:a16="http://schemas.microsoft.com/office/drawing/2014/main" id="{9D6DE2EA-6089-395F-AA27-0ADE0A2A1E30}"/>
              </a:ext>
            </a:extLst>
          </p:cNvPr>
          <p:cNvSpPr/>
          <p:nvPr/>
        </p:nvSpPr>
        <p:spPr>
          <a:xfrm>
            <a:off x="114652" y="3050294"/>
            <a:ext cx="3570243" cy="760959"/>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108000" tIns="72000" rIns="72000" bIns="72000" rtlCol="0" anchor="ctr">
            <a:spAutoFit/>
          </a:bodyPr>
          <a:lstStyle/>
          <a:p>
            <a:r>
              <a:rPr lang="da-DK" sz="1000" b="1" noProof="1"/>
              <a:t>ML, Machine Learning, Maskinlæring</a:t>
            </a:r>
          </a:p>
          <a:p>
            <a:r>
              <a:rPr lang="da-DK" sz="1000" noProof="1"/>
              <a:t>En række matematisk og statistiske værktøjer, metoder og modeller til at lave forudsigelser givet et input ved at generaliserer på baggrund af data.</a:t>
            </a:r>
          </a:p>
        </p:txBody>
      </p:sp>
      <p:pic>
        <p:nvPicPr>
          <p:cNvPr id="20" name="Billede 19" descr="Et billede, der indeholder sort, mørke&#10;&#10;Automatisk genereret beskrivelse">
            <a:extLst>
              <a:ext uri="{FF2B5EF4-FFF2-40B4-BE49-F238E27FC236}">
                <a16:creationId xmlns:a16="http://schemas.microsoft.com/office/drawing/2014/main" id="{33FC185D-FFEB-8CFE-F887-D2A0D313B6EE}"/>
              </a:ext>
            </a:extLst>
          </p:cNvPr>
          <p:cNvPicPr>
            <a:picLocks noChangeAspect="1"/>
          </p:cNvPicPr>
          <p:nvPr/>
        </p:nvPicPr>
        <p:blipFill>
          <a:blip r:embed="rId3"/>
          <a:stretch>
            <a:fillRect/>
          </a:stretch>
        </p:blipFill>
        <p:spPr>
          <a:xfrm>
            <a:off x="5871750" y="59368"/>
            <a:ext cx="824239" cy="436567"/>
          </a:xfrm>
          <a:prstGeom prst="rect">
            <a:avLst/>
          </a:prstGeom>
        </p:spPr>
      </p:pic>
    </p:spTree>
    <p:extLst>
      <p:ext uri="{BB962C8B-B14F-4D97-AF65-F5344CB8AC3E}">
        <p14:creationId xmlns:p14="http://schemas.microsoft.com/office/powerpoint/2010/main" val="3178766969"/>
      </p:ext>
    </p:extLst>
  </p:cSld>
  <p:clrMapOvr>
    <a:masterClrMapping/>
  </p:clrMapOvr>
</p:sld>
</file>

<file path=ppt/theme/theme1.xml><?xml version="1.0" encoding="utf-8"?>
<a:theme xmlns:a="http://schemas.openxmlformats.org/drawingml/2006/main" name="Office-tema">
  <a:themeElements>
    <a:clrScheme name="CFIA 2">
      <a:dk1>
        <a:srgbClr val="00524D"/>
      </a:dk1>
      <a:lt1>
        <a:srgbClr val="F5F2E6"/>
      </a:lt1>
      <a:dk2>
        <a:srgbClr val="2A5271"/>
      </a:dk2>
      <a:lt2>
        <a:srgbClr val="ED947C"/>
      </a:lt2>
      <a:accent1>
        <a:srgbClr val="E55F44"/>
      </a:accent1>
      <a:accent2>
        <a:srgbClr val="ED947C"/>
      </a:accent2>
      <a:accent3>
        <a:srgbClr val="B57B1D"/>
      </a:accent3>
      <a:accent4>
        <a:srgbClr val="E9DB8B"/>
      </a:accent4>
      <a:accent5>
        <a:srgbClr val="F3E4A9"/>
      </a:accent5>
      <a:accent6>
        <a:srgbClr val="048275"/>
      </a:accent6>
      <a:hlink>
        <a:srgbClr val="A7D5C0"/>
      </a:hlink>
      <a:folHlink>
        <a:srgbClr val="D4E9E0"/>
      </a:folHlink>
    </a:clrScheme>
    <a:fontScheme name="cfia source sans pro">
      <a:majorFont>
        <a:latin typeface="Source Sans Pro Black"/>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FIA skabelon2" id="{FBCFDC47-E55E-42B1-A1B7-D25F8A9A30FC}" vid="{0C61419C-2B4B-4C57-A0D8-34F7F748F33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70AE47D0B7FE1C438EFD06FF4E797F34" ma:contentTypeVersion="19" ma:contentTypeDescription="Opret et nyt dokument." ma:contentTypeScope="" ma:versionID="53e6f9fbef3fd51e574d201b909727a7">
  <xsd:schema xmlns:xsd="http://www.w3.org/2001/XMLSchema" xmlns:xs="http://www.w3.org/2001/XMLSchema" xmlns:p="http://schemas.microsoft.com/office/2006/metadata/properties" xmlns:ns2="9a0a2e2b-68c1-48f4-8f1c-748d0b96cf94" xmlns:ns3="373498e5-e71e-4ace-9a2c-de17850136d9" targetNamespace="http://schemas.microsoft.com/office/2006/metadata/properties" ma:root="true" ma:fieldsID="df2702ab91e607be4f7e5dfcf3acf995" ns2:_="" ns3:_="">
    <xsd:import namespace="9a0a2e2b-68c1-48f4-8f1c-748d0b96cf94"/>
    <xsd:import namespace="373498e5-e71e-4ace-9a2c-de17850136d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LengthInSeconds" minOccurs="0"/>
                <xsd:element ref="ns2:MediaServiceDateTaken" minOccurs="0"/>
                <xsd:element ref="ns2:lcf76f155ced4ddcb4097134ff3c332f" minOccurs="0"/>
                <xsd:element ref="ns3:TaxCatchAll" minOccurs="0"/>
                <xsd:element ref="ns2:MediaServiceObjectDetectorVersions" minOccurs="0"/>
                <xsd:element ref="ns2:MediaServiceLocation"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a0a2e2b-68c1-48f4-8f1c-748d0b96cf9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LengthInSeconds" ma:index="18" nillable="true" ma:displayName="Length (seconds)" ma:internalName="MediaLengthInSeconds" ma:readOnly="true">
      <xsd:simpleType>
        <xsd:restriction base="dms:Unknown"/>
      </xsd:simpleType>
    </xsd:element>
    <xsd:element name="MediaServiceDateTaken" ma:index="19" nillable="true" ma:displayName="MediaServiceDateTaken" ma:hidden="true" ma:internalName="MediaServiceDateTaken" ma:readOnly="true">
      <xsd:simpleType>
        <xsd:restriction base="dms:Text"/>
      </xsd:simpleType>
    </xsd:element>
    <xsd:element name="lcf76f155ced4ddcb4097134ff3c332f" ma:index="21" nillable="true" ma:taxonomy="true" ma:internalName="lcf76f155ced4ddcb4097134ff3c332f" ma:taxonomyFieldName="MediaServiceImageTags" ma:displayName="Billedmærker" ma:readOnly="false" ma:fieldId="{5cf76f15-5ced-4ddc-b409-7134ff3c332f}" ma:taxonomyMulti="true" ma:sspId="3fe80aff-8094-4148-a725-0517f31fcd5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Location" ma:index="24" nillable="true" ma:displayName="Location" ma:indexed="true" ma:internalName="MediaServiceLocation"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73498e5-e71e-4ace-9a2c-de17850136d9" elementFormDefault="qualified">
    <xsd:import namespace="http://schemas.microsoft.com/office/2006/documentManagement/types"/>
    <xsd:import namespace="http://schemas.microsoft.com/office/infopath/2007/PartnerControls"/>
    <xsd:element name="SharedWithUsers" ma:index="16"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Delt med detaljer" ma:internalName="SharedWithDetails" ma:readOnly="true">
      <xsd:simpleType>
        <xsd:restriction base="dms:Note">
          <xsd:maxLength value="255"/>
        </xsd:restriction>
      </xsd:simpleType>
    </xsd:element>
    <xsd:element name="TaxCatchAll" ma:index="22" nillable="true" ma:displayName="Taxonomy Catch All Column" ma:hidden="true" ma:list="{aa208ec8-428b-4268-8be9-7fde18aa7aa0}" ma:internalName="TaxCatchAll" ma:showField="CatchAllData" ma:web="373498e5-e71e-4ace-9a2c-de17850136d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373498e5-e71e-4ace-9a2c-de17850136d9">
      <UserInfo>
        <DisplayName>Daniel Kjeldsmark Andreasen</DisplayName>
        <AccountId>12</AccountId>
        <AccountType/>
      </UserInfo>
      <UserInfo>
        <DisplayName>Niels Holm Jensen</DisplayName>
        <AccountId>14</AccountId>
        <AccountType/>
      </UserInfo>
      <UserInfo>
        <DisplayName>Sara Brixen</DisplayName>
        <AccountId>13</AccountId>
        <AccountType/>
      </UserInfo>
      <UserInfo>
        <DisplayName>Hans Christian Bugge</DisplayName>
        <AccountId>27</AccountId>
        <AccountType/>
      </UserInfo>
    </SharedWithUsers>
    <TaxCatchAll xmlns="373498e5-e71e-4ace-9a2c-de17850136d9" xsi:nil="true"/>
    <lcf76f155ced4ddcb4097134ff3c332f xmlns="9a0a2e2b-68c1-48f4-8f1c-748d0b96cf9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479AD88D-5CC0-49A7-B3C0-3118425BEFA1}"/>
</file>

<file path=customXml/itemProps2.xml><?xml version="1.0" encoding="utf-8"?>
<ds:datastoreItem xmlns:ds="http://schemas.openxmlformats.org/officeDocument/2006/customXml" ds:itemID="{4D2840D8-0934-4A77-B6A0-31043B3BABFA}">
  <ds:schemaRefs>
    <ds:schemaRef ds:uri="http://schemas.microsoft.com/sharepoint/v3/contenttype/forms"/>
  </ds:schemaRefs>
</ds:datastoreItem>
</file>

<file path=customXml/itemProps3.xml><?xml version="1.0" encoding="utf-8"?>
<ds:datastoreItem xmlns:ds="http://schemas.openxmlformats.org/officeDocument/2006/customXml" ds:itemID="{D229F64D-7ECA-4F58-ADAF-A4333A6854FD}">
  <ds:schemaRefs>
    <ds:schemaRef ds:uri="9a0a2e2b-68c1-48f4-8f1c-748d0b96cf94"/>
    <ds:schemaRef ds:uri="http://schemas.microsoft.com/office/2006/documentManagement/types"/>
    <ds:schemaRef ds:uri="http://purl.org/dc/terms/"/>
    <ds:schemaRef ds:uri="http://purl.org/dc/dcmitype/"/>
    <ds:schemaRef ds:uri="http://schemas.microsoft.com/office/infopath/2007/PartnerControls"/>
    <ds:schemaRef ds:uri="http://purl.org/dc/elements/1.1/"/>
    <ds:schemaRef ds:uri="http://schemas.microsoft.com/office/2006/metadata/properties"/>
    <ds:schemaRef ds:uri="373498e5-e71e-4ace-9a2c-de17850136d9"/>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2013 - 2022 Theme</Template>
  <TotalTime>7</TotalTime>
  <Words>1442</Words>
  <Application>Microsoft Office PowerPoint</Application>
  <PresentationFormat>A4-papir (210 x 297 mm)</PresentationFormat>
  <Paragraphs>104</Paragraphs>
  <Slides>2</Slides>
  <Notes>2</Notes>
  <HiddenSlides>0</HiddenSlides>
  <MMClips>0</MMClips>
  <ScaleCrop>false</ScaleCrop>
  <HeadingPairs>
    <vt:vector size="6" baseType="variant">
      <vt:variant>
        <vt:lpstr>Benyttede skrifttyper</vt:lpstr>
      </vt:variant>
      <vt:variant>
        <vt:i4>5</vt:i4>
      </vt:variant>
      <vt:variant>
        <vt:lpstr>Tema</vt:lpstr>
      </vt:variant>
      <vt:variant>
        <vt:i4>1</vt:i4>
      </vt:variant>
      <vt:variant>
        <vt:lpstr>Slidetitler</vt:lpstr>
      </vt:variant>
      <vt:variant>
        <vt:i4>2</vt:i4>
      </vt:variant>
    </vt:vector>
  </HeadingPairs>
  <TitlesOfParts>
    <vt:vector size="8" baseType="lpstr">
      <vt:lpstr>Arial</vt:lpstr>
      <vt:lpstr>Calibri</vt:lpstr>
      <vt:lpstr>Roboto Slab</vt:lpstr>
      <vt:lpstr>Source Sans Pro</vt:lpstr>
      <vt:lpstr>Source Sans Pro Black</vt:lpstr>
      <vt:lpstr>Office-tema</vt:lpstr>
      <vt:lpstr>Generativ AI (tekst) cheat sheet</vt:lpstr>
      <vt:lpstr>Kunstig intelligens - væsentlige begreber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ChatGPT cheat sheet</dc:title>
  <dc:creator>Kim Stannov Søvsø</dc:creator>
  <cp:lastModifiedBy>Niels Schmidt Petersen</cp:lastModifiedBy>
  <cp:revision>17</cp:revision>
  <cp:lastPrinted>2023-08-31T13:03:30Z</cp:lastPrinted>
  <dcterms:created xsi:type="dcterms:W3CDTF">2023-08-29T05:31:01Z</dcterms:created>
  <dcterms:modified xsi:type="dcterms:W3CDTF">2024-04-02T13:46:10Z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0x01010070AE47D0B7FE1C438EFD06FF4E797F34</vt:lpwstr>
  </property>
  <property fmtid="{D5CDD505-2E9C-101B-9397-08002B2CF9AE}" pid="3" name="MediaServiceImageTags">
    <vt:lpwstr/>
  </property>
</Properties>
</file>